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6"/>
  </p:notesMasterIdLst>
  <p:sldIdLst>
    <p:sldId id="263" r:id="rId3"/>
    <p:sldId id="264" r:id="rId4"/>
    <p:sldId id="261" r:id="rId5"/>
    <p:sldId id="272" r:id="rId6"/>
    <p:sldId id="270" r:id="rId7"/>
    <p:sldId id="271" r:id="rId8"/>
    <p:sldId id="273" r:id="rId9"/>
    <p:sldId id="269" r:id="rId10"/>
    <p:sldId id="266" r:id="rId11"/>
    <p:sldId id="267" r:id="rId12"/>
    <p:sldId id="268" r:id="rId13"/>
    <p:sldId id="284" r:id="rId14"/>
    <p:sldId id="257" r:id="rId15"/>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Ligh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a:tcStyle>
        <a:tcBdr/>
        <a:fill>
          <a:solidFill>
            <a:srgbClr val="73C0FC">
              <a:alpha val="26000"/>
            </a:srgbClr>
          </a:solidFill>
        </a:fill>
      </a:tcStyle>
    </a:band2H>
    <a:firstCol>
      <a:tcTxStyle b="off" i="off">
        <a:fontRef idx="minor">
          <a:srgbClr val="FFFFFF"/>
        </a:fontRef>
        <a:srgbClr val="FFFFFF"/>
      </a:tcTxStyle>
      <a:tcStyle>
        <a:tcBdr>
          <a:left>
            <a:ln w="12700" cap="flat">
              <a:solidFill>
                <a:srgbClr val="D6D6D6"/>
              </a:solidFill>
              <a:prstDash val="solid"/>
              <a:miter lim="400000"/>
            </a:ln>
          </a:left>
          <a:right>
            <a:ln w="254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hueOff val="-136794"/>
              <a:satOff val="-2150"/>
              <a:lumOff val="15693"/>
            </a:schemeClr>
          </a:solidFill>
        </a:fill>
      </a:tcStyle>
    </a:firstCol>
    <a:lastRow>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25400" cap="flat">
              <a:solidFill>
                <a:srgbClr val="D6D7D6"/>
              </a:solidFill>
              <a:prstDash val="solid"/>
              <a:miter lim="400000"/>
            </a:ln>
          </a:top>
          <a:bottom>
            <a:ln w="12700" cap="flat">
              <a:solidFill>
                <a:srgbClr val="D6D6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solidFill>
        </a:fill>
      </a:tcStyle>
    </a:lastRow>
    <a:firstRow>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6D6"/>
              </a:solidFill>
              <a:prstDash val="solid"/>
              <a:miter lim="400000"/>
            </a:ln>
          </a:top>
          <a:bottom>
            <a:ln w="254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wholeTbl>
    <a:band2H>
      <a:tcTxStyle/>
      <a:tcStyle>
        <a:tcBdr/>
        <a:fill>
          <a:solidFill>
            <a:srgbClr val="8EA5CB">
              <a:alpha val="2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929292"/>
              </a:solidFill>
              <a:prstDash val="solid"/>
              <a:miter lim="400000"/>
            </a:ln>
          </a:right>
          <a:top>
            <a:ln w="25400" cap="flat">
              <a:solidFill>
                <a:srgbClr val="929292"/>
              </a:solidFill>
              <a:prstDash val="solid"/>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solidFill>
            <a:srgbClr val="53585F"/>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929292"/>
              </a:solidFill>
              <a:prstDash val="solid"/>
              <a:miter lim="400000"/>
            </a:ln>
          </a:insideH>
          <a:insideV>
            <a:ln w="12700" cap="flat">
              <a:noFill/>
              <a:miter lim="400000"/>
            </a:ln>
          </a:insideV>
        </a:tcBdr>
        <a:fill>
          <a:solidFill>
            <a:srgbClr val="004CB9"/>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929292"/>
              </a:solidFill>
              <a:prstDash val="solid"/>
              <a:miter lim="400000"/>
            </a:ln>
          </a:insideH>
          <a:insideV>
            <a:ln w="12700" cap="flat">
              <a:noFill/>
              <a:miter lim="400000"/>
            </a:ln>
          </a:insideV>
        </a:tcBdr>
        <a:fill>
          <a:solidFill>
            <a:srgbClr val="004CB9"/>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AAAAAA"/>
              </a:solidFill>
              <a:prstDash val="solid"/>
              <a:miter lim="400000"/>
            </a:ln>
          </a:left>
          <a:right>
            <a:ln w="12700" cap="flat">
              <a:solidFill>
                <a:srgbClr val="AAAAAA"/>
              </a:solidFill>
              <a:prstDash val="solid"/>
              <a:miter lim="400000"/>
            </a:ln>
          </a:right>
          <a:top>
            <a:ln w="12700" cap="flat">
              <a:solidFill>
                <a:srgbClr val="AAAAAA"/>
              </a:solidFill>
              <a:prstDash val="solid"/>
              <a:miter lim="400000"/>
            </a:ln>
          </a:top>
          <a:bottom>
            <a:ln w="12700" cap="flat">
              <a:solidFill>
                <a:srgbClr val="AAAAAA"/>
              </a:solidFill>
              <a:prstDash val="solid"/>
              <a:miter lim="400000"/>
            </a:ln>
          </a:bottom>
          <a:insideH>
            <a:ln w="12700" cap="flat">
              <a:solidFill>
                <a:srgbClr val="AAAAAA"/>
              </a:solidFill>
              <a:prstDash val="solid"/>
              <a:miter lim="400000"/>
            </a:ln>
          </a:insideH>
          <a:insideV>
            <a:ln w="12700" cap="flat">
              <a:solidFill>
                <a:srgbClr val="AAAAAA"/>
              </a:solidFill>
              <a:prstDash val="solid"/>
              <a:miter lim="400000"/>
            </a:ln>
          </a:insideV>
        </a:tcBdr>
        <a:fill>
          <a:noFill/>
        </a:fill>
      </a:tcStyle>
    </a:wholeTbl>
    <a:band2H>
      <a:tcTxStyle/>
      <a:tcStyle>
        <a:tcBdr/>
        <a:fill>
          <a:solidFill>
            <a:schemeClr val="accent3">
              <a:alpha val="35000"/>
            </a:schemeClr>
          </a:solidFill>
        </a:fill>
      </a:tcStyle>
    </a:band2H>
    <a:firstCo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25400" cap="flat">
              <a:solidFill>
                <a:srgbClr val="CBCBCB"/>
              </a:solidFill>
              <a:prstDash val="solid"/>
              <a:miter lim="400000"/>
            </a:ln>
          </a:insideV>
        </a:tcBdr>
        <a:fill>
          <a:solidFill>
            <a:srgbClr val="2D7132"/>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CBCBCB"/>
              </a:solidFill>
              <a:prstDash val="solid"/>
              <a:miter lim="400000"/>
            </a:ln>
          </a:insideH>
          <a:insideV>
            <a:ln w="12700" cap="flat">
              <a:noFill/>
              <a:miter lim="400000"/>
            </a:ln>
          </a:insideV>
        </a:tcBdr>
        <a:fill>
          <a:solidFill>
            <a:schemeClr val="accent3"/>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0" cap="flat">
              <a:noFill/>
              <a:miter lim="400000"/>
            </a:ln>
          </a:bottom>
          <a:insideH>
            <a:ln w="25400" cap="flat">
              <a:solidFill>
                <a:srgbClr val="CBCBCB"/>
              </a:solidFill>
              <a:prstDash val="solid"/>
              <a:miter lim="400000"/>
            </a:ln>
          </a:insideH>
          <a:insideV>
            <a:ln w="12700" cap="flat">
              <a:noFill/>
              <a:miter lim="400000"/>
            </a:ln>
          </a:insideV>
        </a:tcBdr>
        <a:fill>
          <a:solidFill>
            <a:schemeClr val="accent3"/>
          </a:solidFill>
        </a:fill>
      </a:tcStyle>
    </a:firstRow>
  </a:tblStyle>
  <a:tblStyle styleId="{CF821DB8-F4EB-4A41-A1BA-3FCAFE7338EE}" styleName="">
    <a:tblBg/>
    <a:wholeTbl>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a:tcStyle>
        <a:tcBdr/>
        <a:fill>
          <a:solidFill>
            <a:srgbClr val="797A7C">
              <a:alpha val="30000"/>
            </a:srgbClr>
          </a:solidFill>
        </a:fill>
      </a:tcStyle>
    </a:band2H>
    <a:firstCo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25400" cap="flat">
              <a:solidFill>
                <a:srgbClr val="D6D7D6"/>
              </a:solidFill>
              <a:prstDash val="solid"/>
              <a:miter lim="400000"/>
            </a:ln>
          </a:insideV>
        </a:tcBdr>
        <a:fill>
          <a:solidFill>
            <a:srgbClr val="BF630E"/>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9B4407"/>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9B4407"/>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909090"/>
              </a:solidFill>
              <a:prstDash val="solid"/>
              <a:miter lim="400000"/>
            </a:ln>
          </a:left>
          <a:right>
            <a:ln w="12700" cap="flat">
              <a:solidFill>
                <a:srgbClr val="909090"/>
              </a:solidFill>
              <a:prstDash val="solid"/>
              <a:miter lim="400000"/>
            </a:ln>
          </a:right>
          <a:top>
            <a:ln w="12700" cap="flat">
              <a:solidFill>
                <a:srgbClr val="909090"/>
              </a:solidFill>
              <a:prstDash val="solid"/>
              <a:miter lim="400000"/>
            </a:ln>
          </a:top>
          <a:bottom>
            <a:ln w="12700" cap="flat">
              <a:solidFill>
                <a:srgbClr val="909090"/>
              </a:solidFill>
              <a:prstDash val="solid"/>
              <a:miter lim="400000"/>
            </a:ln>
          </a:bottom>
          <a:insideH>
            <a:ln w="12700" cap="flat">
              <a:solidFill>
                <a:srgbClr val="909090"/>
              </a:solidFill>
              <a:prstDash val="solid"/>
              <a:miter lim="400000"/>
            </a:ln>
          </a:insideH>
          <a:insideV>
            <a:ln w="12700" cap="flat">
              <a:solidFill>
                <a:srgbClr val="909090"/>
              </a:solidFill>
              <a:prstDash val="solid"/>
              <a:miter lim="400000"/>
            </a:ln>
          </a:insideV>
        </a:tcBdr>
        <a:fill>
          <a:noFill/>
        </a:fill>
      </a:tcStyle>
    </a:wholeTbl>
    <a:band2H>
      <a:tcTxStyle/>
      <a:tcStyle>
        <a:tcBdr/>
        <a:fill>
          <a:solidFill>
            <a:srgbClr val="797A7C">
              <a:alpha val="30000"/>
            </a:srgbClr>
          </a:solidFill>
        </a:fill>
      </a:tcStyle>
    </a:band2H>
    <a:firstCo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25400" cap="flat">
              <a:solidFill>
                <a:srgbClr val="D6D7D6"/>
              </a:solidFill>
              <a:prstDash val="solid"/>
              <a:miter lim="400000"/>
            </a:ln>
          </a:insideV>
        </a:tcBdr>
        <a:fill>
          <a:solidFill>
            <a:srgbClr val="1F2428"/>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484B4C"/>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484B4C"/>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929292"/>
              </a:solidFill>
              <a:custDash>
                <a:ds d="200000" sp="200000"/>
              </a:custDash>
              <a:miter lim="400000"/>
            </a:ln>
          </a:left>
          <a:right>
            <a:ln w="12700" cap="flat">
              <a:solidFill>
                <a:srgbClr val="929292"/>
              </a:solidFill>
              <a:custDash>
                <a:ds d="200000" sp="200000"/>
              </a:custDash>
              <a:miter lim="400000"/>
            </a:ln>
          </a:right>
          <a:top>
            <a:ln w="12700" cap="flat">
              <a:solidFill>
                <a:srgbClr val="929292"/>
              </a:solidFill>
              <a:custDash>
                <a:ds d="200000" sp="200000"/>
              </a:custDash>
              <a:miter lim="400000"/>
            </a:ln>
          </a:top>
          <a:bottom>
            <a:ln w="12700" cap="flat">
              <a:solidFill>
                <a:srgbClr val="929292"/>
              </a:solidFill>
              <a:custDash>
                <a:ds d="200000" sp="200000"/>
              </a:custDash>
              <a:miter lim="400000"/>
            </a:ln>
          </a:bottom>
          <a:insideH>
            <a:ln w="12700" cap="flat">
              <a:solidFill>
                <a:srgbClr val="929292"/>
              </a:solidFill>
              <a:custDash>
                <a:ds d="200000" sp="200000"/>
              </a:custDash>
              <a:miter lim="400000"/>
            </a:ln>
          </a:insideH>
          <a:insideV>
            <a:ln w="12700" cap="flat">
              <a:solidFill>
                <a:srgbClr val="929292"/>
              </a:solidFill>
              <a:custDash>
                <a:ds d="200000" sp="200000"/>
              </a:custDash>
              <a:miter lim="400000"/>
            </a:ln>
          </a:insideV>
        </a:tcBdr>
        <a:fill>
          <a:noFill/>
        </a:fill>
      </a:tcStyle>
    </a:wholeTbl>
    <a:band2H>
      <a:tcTxStyle/>
      <a:tcStyle>
        <a:tcBdr/>
        <a:fill>
          <a:solidFill>
            <a:srgbClr val="797A7C">
              <a:alpha val="30000"/>
            </a:srgbClr>
          </a:solidFill>
        </a:fill>
      </a:tcStyle>
    </a:band2H>
    <a:firstCol>
      <a:tcTxStyle b="on" i="off">
        <a:font>
          <a:latin typeface="Helvetica"/>
          <a:ea typeface="Helvetica"/>
          <a:cs typeface="Helvetica"/>
        </a:font>
        <a:srgbClr val="FFFFFF"/>
      </a:tcTxStyle>
      <a:tcStyle>
        <a:tcBdr>
          <a:left>
            <a:ln w="12700" cap="flat">
              <a:noFill/>
              <a:miter lim="400000"/>
            </a:ln>
          </a:left>
          <a:right>
            <a:ln w="25400" cap="flat">
              <a:solidFill>
                <a:srgbClr val="929292"/>
              </a:solidFill>
              <a:prstDash val="solid"/>
              <a:miter lim="400000"/>
            </a:ln>
          </a:right>
          <a:top>
            <a:ln w="25400" cap="flat">
              <a:solidFill>
                <a:srgbClr val="929292"/>
              </a:solidFill>
              <a:prstDash val="solid"/>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Col>
    <a:lastRow>
      <a:tcTxStyle b="on" i="off">
        <a:font>
          <a:latin typeface="Helvetica"/>
          <a:ea typeface="Helvetica"/>
          <a:cs typeface="Helvetica"/>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25400" cap="flat">
              <a:solidFill>
                <a:srgbClr val="929292"/>
              </a:solidFill>
              <a:prstDash val="solid"/>
              <a:miter lim="400000"/>
            </a:ln>
          </a:top>
          <a:bottom>
            <a:ln w="12700" cap="flat">
              <a:noFill/>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lastRow>
    <a:firstRow>
      <a:tcTxStyle b="on" i="off">
        <a:font>
          <a:latin typeface="Helvetica"/>
          <a:ea typeface="Helvetica"/>
          <a:cs typeface="Helvetica"/>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12700" cap="flat">
              <a:noFill/>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157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c7eaf9b808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c7eaf9b80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7095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Otsikko ja alaotsikko">
    <p:spTree>
      <p:nvGrpSpPr>
        <p:cNvPr id="1" name=""/>
        <p:cNvGrpSpPr/>
        <p:nvPr/>
      </p:nvGrpSpPr>
      <p:grpSpPr>
        <a:xfrm>
          <a:off x="0" y="0"/>
          <a:ext cx="0" cy="0"/>
          <a:chOff x="0" y="0"/>
          <a:chExt cx="0" cy="0"/>
        </a:xfrm>
      </p:grpSpPr>
      <p:sp>
        <p:nvSpPr>
          <p:cNvPr id="11" name="Shape 11"/>
          <p:cNvSpPr>
            <a:spLocks noGrp="1"/>
          </p:cNvSpPr>
          <p:nvPr>
            <p:ph type="title"/>
          </p:nvPr>
        </p:nvSpPr>
        <p:spPr>
          <a:xfrm>
            <a:off x="1270000" y="1638300"/>
            <a:ext cx="10464800" cy="3302000"/>
          </a:xfrm>
          <a:prstGeom prst="rect">
            <a:avLst/>
          </a:prstGeom>
        </p:spPr>
        <p:txBody>
          <a:bodyPr anchor="b"/>
          <a:lstStyle/>
          <a:p>
            <a:r>
              <a:t>Otsikkoteksti</a:t>
            </a:r>
          </a:p>
        </p:txBody>
      </p:sp>
      <p:sp>
        <p:nvSpPr>
          <p:cNvPr id="12" name="Shape 12"/>
          <p:cNvSpPr>
            <a:spLocks noGrp="1"/>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rPr dirty="0" err="1"/>
              <a:t>Leipätekstin</a:t>
            </a:r>
            <a:r>
              <a:rPr dirty="0"/>
              <a:t> </a:t>
            </a:r>
            <a:r>
              <a:rPr dirty="0" err="1"/>
              <a:t>taso</a:t>
            </a:r>
            <a:r>
              <a:rPr dirty="0"/>
              <a:t> </a:t>
            </a:r>
            <a:r>
              <a:rPr dirty="0" err="1"/>
              <a:t>yksi</a:t>
            </a:r>
            <a:endParaRPr dirty="0"/>
          </a:p>
          <a:p>
            <a:pPr lvl="1"/>
            <a:r>
              <a:rPr dirty="0" err="1"/>
              <a:t>Leipätekstin</a:t>
            </a:r>
            <a:r>
              <a:rPr dirty="0"/>
              <a:t> </a:t>
            </a:r>
            <a:r>
              <a:rPr dirty="0" err="1"/>
              <a:t>taso</a:t>
            </a:r>
            <a:r>
              <a:rPr dirty="0"/>
              <a:t> </a:t>
            </a:r>
            <a:r>
              <a:rPr dirty="0" err="1"/>
              <a:t>kaksi</a:t>
            </a:r>
            <a:endParaRPr dirty="0"/>
          </a:p>
          <a:p>
            <a:pPr lvl="2"/>
            <a:r>
              <a:rPr dirty="0" err="1"/>
              <a:t>Leipätekstin</a:t>
            </a:r>
            <a:r>
              <a:rPr dirty="0"/>
              <a:t> </a:t>
            </a:r>
            <a:r>
              <a:rPr dirty="0" err="1"/>
              <a:t>taso</a:t>
            </a:r>
            <a:r>
              <a:rPr dirty="0"/>
              <a:t> </a:t>
            </a:r>
            <a:r>
              <a:rPr dirty="0" err="1"/>
              <a:t>kolme</a:t>
            </a:r>
            <a:endParaRPr dirty="0"/>
          </a:p>
          <a:p>
            <a:pPr lvl="3"/>
            <a:r>
              <a:rPr dirty="0" err="1"/>
              <a:t>Leipätekstin</a:t>
            </a:r>
            <a:r>
              <a:rPr dirty="0"/>
              <a:t> </a:t>
            </a:r>
            <a:r>
              <a:rPr dirty="0" err="1"/>
              <a:t>taso</a:t>
            </a:r>
            <a:r>
              <a:rPr dirty="0"/>
              <a:t> </a:t>
            </a:r>
            <a:r>
              <a:rPr dirty="0" err="1"/>
              <a:t>neljä</a:t>
            </a:r>
            <a:endParaRPr dirty="0"/>
          </a:p>
          <a:p>
            <a:pPr lvl="4"/>
            <a:r>
              <a:rPr dirty="0" err="1"/>
              <a:t>Leipätekstin</a:t>
            </a:r>
            <a:r>
              <a:rPr dirty="0"/>
              <a:t> </a:t>
            </a:r>
            <a:r>
              <a:rPr dirty="0" err="1"/>
              <a:t>taso</a:t>
            </a:r>
            <a:r>
              <a:rPr dirty="0"/>
              <a:t> </a:t>
            </a:r>
            <a:r>
              <a:rPr dirty="0" err="1"/>
              <a:t>viisi</a:t>
            </a:r>
            <a:endParaRPr dirty="0"/>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yhjä">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443318" y="1411935"/>
            <a:ext cx="12118187" cy="3892338"/>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7395"/>
            </a:lvl1pPr>
            <a:lvl2pPr lvl="1" algn="ctr">
              <a:spcBef>
                <a:spcPts val="0"/>
              </a:spcBef>
              <a:spcAft>
                <a:spcPts val="0"/>
              </a:spcAft>
              <a:buSzPts val="5200"/>
              <a:buNone/>
              <a:defRPr sz="7395"/>
            </a:lvl2pPr>
            <a:lvl3pPr lvl="2" algn="ctr">
              <a:spcBef>
                <a:spcPts val="0"/>
              </a:spcBef>
              <a:spcAft>
                <a:spcPts val="0"/>
              </a:spcAft>
              <a:buSzPts val="5200"/>
              <a:buNone/>
              <a:defRPr sz="7395"/>
            </a:lvl3pPr>
            <a:lvl4pPr lvl="3" algn="ctr">
              <a:spcBef>
                <a:spcPts val="0"/>
              </a:spcBef>
              <a:spcAft>
                <a:spcPts val="0"/>
              </a:spcAft>
              <a:buSzPts val="5200"/>
              <a:buNone/>
              <a:defRPr sz="7395"/>
            </a:lvl4pPr>
            <a:lvl5pPr lvl="4" algn="ctr">
              <a:spcBef>
                <a:spcPts val="0"/>
              </a:spcBef>
              <a:spcAft>
                <a:spcPts val="0"/>
              </a:spcAft>
              <a:buSzPts val="5200"/>
              <a:buNone/>
              <a:defRPr sz="7395"/>
            </a:lvl5pPr>
            <a:lvl6pPr lvl="5" algn="ctr">
              <a:spcBef>
                <a:spcPts val="0"/>
              </a:spcBef>
              <a:spcAft>
                <a:spcPts val="0"/>
              </a:spcAft>
              <a:buSzPts val="5200"/>
              <a:buNone/>
              <a:defRPr sz="7395"/>
            </a:lvl6pPr>
            <a:lvl7pPr lvl="6" algn="ctr">
              <a:spcBef>
                <a:spcPts val="0"/>
              </a:spcBef>
              <a:spcAft>
                <a:spcPts val="0"/>
              </a:spcAft>
              <a:buSzPts val="5200"/>
              <a:buNone/>
              <a:defRPr sz="7395"/>
            </a:lvl7pPr>
            <a:lvl8pPr lvl="7" algn="ctr">
              <a:spcBef>
                <a:spcPts val="0"/>
              </a:spcBef>
              <a:spcAft>
                <a:spcPts val="0"/>
              </a:spcAft>
              <a:buSzPts val="5200"/>
              <a:buNone/>
              <a:defRPr sz="7395"/>
            </a:lvl8pPr>
            <a:lvl9pPr lvl="8" algn="ctr">
              <a:spcBef>
                <a:spcPts val="0"/>
              </a:spcBef>
              <a:spcAft>
                <a:spcPts val="0"/>
              </a:spcAft>
              <a:buSzPts val="5200"/>
              <a:buNone/>
              <a:defRPr sz="7395"/>
            </a:lvl9pPr>
          </a:lstStyle>
          <a:p>
            <a:endParaRPr/>
          </a:p>
        </p:txBody>
      </p:sp>
      <p:sp>
        <p:nvSpPr>
          <p:cNvPr id="11" name="Google Shape;11;p2"/>
          <p:cNvSpPr txBox="1">
            <a:spLocks noGrp="1"/>
          </p:cNvSpPr>
          <p:nvPr>
            <p:ph type="subTitle" idx="1"/>
          </p:nvPr>
        </p:nvSpPr>
        <p:spPr>
          <a:xfrm>
            <a:off x="443307" y="5374341"/>
            <a:ext cx="12118187" cy="1503004"/>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3982"/>
            </a:lvl1pPr>
            <a:lvl2pPr lvl="1" algn="ctr">
              <a:lnSpc>
                <a:spcPct val="100000"/>
              </a:lnSpc>
              <a:spcBef>
                <a:spcPts val="0"/>
              </a:spcBef>
              <a:spcAft>
                <a:spcPts val="0"/>
              </a:spcAft>
              <a:buSzPts val="2800"/>
              <a:buNone/>
              <a:defRPr sz="3982"/>
            </a:lvl2pPr>
            <a:lvl3pPr lvl="2" algn="ctr">
              <a:lnSpc>
                <a:spcPct val="100000"/>
              </a:lnSpc>
              <a:spcBef>
                <a:spcPts val="0"/>
              </a:spcBef>
              <a:spcAft>
                <a:spcPts val="0"/>
              </a:spcAft>
              <a:buSzPts val="2800"/>
              <a:buNone/>
              <a:defRPr sz="3982"/>
            </a:lvl3pPr>
            <a:lvl4pPr lvl="3" algn="ctr">
              <a:lnSpc>
                <a:spcPct val="100000"/>
              </a:lnSpc>
              <a:spcBef>
                <a:spcPts val="0"/>
              </a:spcBef>
              <a:spcAft>
                <a:spcPts val="0"/>
              </a:spcAft>
              <a:buSzPts val="2800"/>
              <a:buNone/>
              <a:defRPr sz="3982"/>
            </a:lvl4pPr>
            <a:lvl5pPr lvl="4" algn="ctr">
              <a:lnSpc>
                <a:spcPct val="100000"/>
              </a:lnSpc>
              <a:spcBef>
                <a:spcPts val="0"/>
              </a:spcBef>
              <a:spcAft>
                <a:spcPts val="0"/>
              </a:spcAft>
              <a:buSzPts val="2800"/>
              <a:buNone/>
              <a:defRPr sz="3982"/>
            </a:lvl5pPr>
            <a:lvl6pPr lvl="5" algn="ctr">
              <a:lnSpc>
                <a:spcPct val="100000"/>
              </a:lnSpc>
              <a:spcBef>
                <a:spcPts val="0"/>
              </a:spcBef>
              <a:spcAft>
                <a:spcPts val="0"/>
              </a:spcAft>
              <a:buSzPts val="2800"/>
              <a:buNone/>
              <a:defRPr sz="3982"/>
            </a:lvl6pPr>
            <a:lvl7pPr lvl="6" algn="ctr">
              <a:lnSpc>
                <a:spcPct val="100000"/>
              </a:lnSpc>
              <a:spcBef>
                <a:spcPts val="0"/>
              </a:spcBef>
              <a:spcAft>
                <a:spcPts val="0"/>
              </a:spcAft>
              <a:buSzPts val="2800"/>
              <a:buNone/>
              <a:defRPr sz="3982"/>
            </a:lvl7pPr>
            <a:lvl8pPr lvl="7" algn="ctr">
              <a:lnSpc>
                <a:spcPct val="100000"/>
              </a:lnSpc>
              <a:spcBef>
                <a:spcPts val="0"/>
              </a:spcBef>
              <a:spcAft>
                <a:spcPts val="0"/>
              </a:spcAft>
              <a:buSzPts val="2800"/>
              <a:buNone/>
              <a:defRPr sz="3982"/>
            </a:lvl8pPr>
            <a:lvl9pPr lvl="8" algn="ctr">
              <a:lnSpc>
                <a:spcPct val="100000"/>
              </a:lnSpc>
              <a:spcBef>
                <a:spcPts val="0"/>
              </a:spcBef>
              <a:spcAft>
                <a:spcPts val="0"/>
              </a:spcAft>
              <a:buSzPts val="2800"/>
              <a:buNone/>
              <a:defRPr sz="3982"/>
            </a:lvl9pPr>
          </a:lstStyle>
          <a:p>
            <a:endParaRPr/>
          </a:p>
        </p:txBody>
      </p:sp>
      <p:sp>
        <p:nvSpPr>
          <p:cNvPr id="12" name="Google Shape;12;p2"/>
          <p:cNvSpPr txBox="1">
            <a:spLocks noGrp="1"/>
          </p:cNvSpPr>
          <p:nvPr>
            <p:ph type="sldNum" idx="12"/>
          </p:nvPr>
        </p:nvSpPr>
        <p:spPr>
          <a:xfrm>
            <a:off x="12049718" y="8842841"/>
            <a:ext cx="780373" cy="746382"/>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504830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43307" y="4078649"/>
            <a:ext cx="12118187" cy="1596302"/>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5120"/>
            </a:lvl1pPr>
            <a:lvl2pPr lvl="1" algn="ctr">
              <a:spcBef>
                <a:spcPts val="0"/>
              </a:spcBef>
              <a:spcAft>
                <a:spcPts val="0"/>
              </a:spcAft>
              <a:buSzPts val="3600"/>
              <a:buNone/>
              <a:defRPr sz="5120"/>
            </a:lvl2pPr>
            <a:lvl3pPr lvl="2" algn="ctr">
              <a:spcBef>
                <a:spcPts val="0"/>
              </a:spcBef>
              <a:spcAft>
                <a:spcPts val="0"/>
              </a:spcAft>
              <a:buSzPts val="3600"/>
              <a:buNone/>
              <a:defRPr sz="5120"/>
            </a:lvl3pPr>
            <a:lvl4pPr lvl="3" algn="ctr">
              <a:spcBef>
                <a:spcPts val="0"/>
              </a:spcBef>
              <a:spcAft>
                <a:spcPts val="0"/>
              </a:spcAft>
              <a:buSzPts val="3600"/>
              <a:buNone/>
              <a:defRPr sz="5120"/>
            </a:lvl4pPr>
            <a:lvl5pPr lvl="4" algn="ctr">
              <a:spcBef>
                <a:spcPts val="0"/>
              </a:spcBef>
              <a:spcAft>
                <a:spcPts val="0"/>
              </a:spcAft>
              <a:buSzPts val="3600"/>
              <a:buNone/>
              <a:defRPr sz="5120"/>
            </a:lvl5pPr>
            <a:lvl6pPr lvl="5" algn="ctr">
              <a:spcBef>
                <a:spcPts val="0"/>
              </a:spcBef>
              <a:spcAft>
                <a:spcPts val="0"/>
              </a:spcAft>
              <a:buSzPts val="3600"/>
              <a:buNone/>
              <a:defRPr sz="5120"/>
            </a:lvl6pPr>
            <a:lvl7pPr lvl="6" algn="ctr">
              <a:spcBef>
                <a:spcPts val="0"/>
              </a:spcBef>
              <a:spcAft>
                <a:spcPts val="0"/>
              </a:spcAft>
              <a:buSzPts val="3600"/>
              <a:buNone/>
              <a:defRPr sz="5120"/>
            </a:lvl7pPr>
            <a:lvl8pPr lvl="7" algn="ctr">
              <a:spcBef>
                <a:spcPts val="0"/>
              </a:spcBef>
              <a:spcAft>
                <a:spcPts val="0"/>
              </a:spcAft>
              <a:buSzPts val="3600"/>
              <a:buNone/>
              <a:defRPr sz="5120"/>
            </a:lvl8pPr>
            <a:lvl9pPr lvl="8" algn="ctr">
              <a:spcBef>
                <a:spcPts val="0"/>
              </a:spcBef>
              <a:spcAft>
                <a:spcPts val="0"/>
              </a:spcAft>
              <a:buSzPts val="3600"/>
              <a:buNone/>
              <a:defRPr sz="5120"/>
            </a:lvl9pPr>
          </a:lstStyle>
          <a:p>
            <a:endParaRPr/>
          </a:p>
        </p:txBody>
      </p:sp>
      <p:sp>
        <p:nvSpPr>
          <p:cNvPr id="15" name="Google Shape;15;p3"/>
          <p:cNvSpPr txBox="1">
            <a:spLocks noGrp="1"/>
          </p:cNvSpPr>
          <p:nvPr>
            <p:ph type="sldNum" idx="12"/>
          </p:nvPr>
        </p:nvSpPr>
        <p:spPr>
          <a:xfrm>
            <a:off x="12049718" y="8842841"/>
            <a:ext cx="780373" cy="746382"/>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770283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43307" y="843899"/>
            <a:ext cx="12118187" cy="1086009"/>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43307" y="2185434"/>
            <a:ext cx="12118187" cy="6478507"/>
          </a:xfrm>
          <a:prstGeom prst="rect">
            <a:avLst/>
          </a:prstGeom>
        </p:spPr>
        <p:txBody>
          <a:bodyPr spcFirstLastPara="1" wrap="square" lIns="91425" tIns="91425" rIns="91425" bIns="91425" anchor="t" anchorCtr="0">
            <a:normAutofit/>
          </a:bodyPr>
          <a:lstStyle>
            <a:lvl1pPr marL="650230" lvl="0" indent="-487672">
              <a:spcBef>
                <a:spcPts val="0"/>
              </a:spcBef>
              <a:spcAft>
                <a:spcPts val="0"/>
              </a:spcAft>
              <a:buSzPts val="1800"/>
              <a:buChar char="●"/>
              <a:defRPr/>
            </a:lvl1pPr>
            <a:lvl2pPr marL="1300460" lvl="1" indent="-451549">
              <a:spcBef>
                <a:spcPts val="0"/>
              </a:spcBef>
              <a:spcAft>
                <a:spcPts val="0"/>
              </a:spcAft>
              <a:buSzPts val="1400"/>
              <a:buChar char="○"/>
              <a:defRPr/>
            </a:lvl2pPr>
            <a:lvl3pPr marL="1950690" lvl="2" indent="-451549">
              <a:spcBef>
                <a:spcPts val="0"/>
              </a:spcBef>
              <a:spcAft>
                <a:spcPts val="0"/>
              </a:spcAft>
              <a:buSzPts val="1400"/>
              <a:buChar char="■"/>
              <a:defRPr/>
            </a:lvl3pPr>
            <a:lvl4pPr marL="2600919" lvl="3" indent="-451549">
              <a:spcBef>
                <a:spcPts val="0"/>
              </a:spcBef>
              <a:spcAft>
                <a:spcPts val="0"/>
              </a:spcAft>
              <a:buSzPts val="1400"/>
              <a:buChar char="●"/>
              <a:defRPr/>
            </a:lvl4pPr>
            <a:lvl5pPr marL="3251149" lvl="4" indent="-451549">
              <a:spcBef>
                <a:spcPts val="0"/>
              </a:spcBef>
              <a:spcAft>
                <a:spcPts val="0"/>
              </a:spcAft>
              <a:buSzPts val="1400"/>
              <a:buChar char="○"/>
              <a:defRPr/>
            </a:lvl5pPr>
            <a:lvl6pPr marL="3901379" lvl="5" indent="-451549">
              <a:spcBef>
                <a:spcPts val="0"/>
              </a:spcBef>
              <a:spcAft>
                <a:spcPts val="0"/>
              </a:spcAft>
              <a:buSzPts val="1400"/>
              <a:buChar char="■"/>
              <a:defRPr/>
            </a:lvl6pPr>
            <a:lvl7pPr marL="4551609" lvl="6" indent="-451549">
              <a:spcBef>
                <a:spcPts val="0"/>
              </a:spcBef>
              <a:spcAft>
                <a:spcPts val="0"/>
              </a:spcAft>
              <a:buSzPts val="1400"/>
              <a:buChar char="●"/>
              <a:defRPr/>
            </a:lvl7pPr>
            <a:lvl8pPr marL="5201839" lvl="7" indent="-451549">
              <a:spcBef>
                <a:spcPts val="0"/>
              </a:spcBef>
              <a:spcAft>
                <a:spcPts val="0"/>
              </a:spcAft>
              <a:buSzPts val="1400"/>
              <a:buChar char="○"/>
              <a:defRPr/>
            </a:lvl8pPr>
            <a:lvl9pPr marL="5852069" lvl="8" indent="-451549">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2049718" y="8842841"/>
            <a:ext cx="780373" cy="746382"/>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7100574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443307" y="843899"/>
            <a:ext cx="12118187" cy="1086009"/>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443307" y="2185434"/>
            <a:ext cx="5688747" cy="6478507"/>
          </a:xfrm>
          <a:prstGeom prst="rect">
            <a:avLst/>
          </a:prstGeom>
        </p:spPr>
        <p:txBody>
          <a:bodyPr spcFirstLastPara="1" wrap="square" lIns="91425" tIns="91425" rIns="91425" bIns="91425" anchor="t" anchorCtr="0">
            <a:normAutofit/>
          </a:bodyPr>
          <a:lstStyle>
            <a:lvl1pPr marL="650230" lvl="0" indent="-451549">
              <a:spcBef>
                <a:spcPts val="0"/>
              </a:spcBef>
              <a:spcAft>
                <a:spcPts val="0"/>
              </a:spcAft>
              <a:buSzPts val="1400"/>
              <a:buChar char="●"/>
              <a:defRPr sz="1991"/>
            </a:lvl1pPr>
            <a:lvl2pPr marL="1300460" lvl="1" indent="-433487">
              <a:spcBef>
                <a:spcPts val="0"/>
              </a:spcBef>
              <a:spcAft>
                <a:spcPts val="0"/>
              </a:spcAft>
              <a:buSzPts val="1200"/>
              <a:buChar char="○"/>
              <a:defRPr sz="1707"/>
            </a:lvl2pPr>
            <a:lvl3pPr marL="1950690" lvl="2" indent="-433487">
              <a:spcBef>
                <a:spcPts val="0"/>
              </a:spcBef>
              <a:spcAft>
                <a:spcPts val="0"/>
              </a:spcAft>
              <a:buSzPts val="1200"/>
              <a:buChar char="■"/>
              <a:defRPr sz="1707"/>
            </a:lvl3pPr>
            <a:lvl4pPr marL="2600919" lvl="3" indent="-433487">
              <a:spcBef>
                <a:spcPts val="0"/>
              </a:spcBef>
              <a:spcAft>
                <a:spcPts val="0"/>
              </a:spcAft>
              <a:buSzPts val="1200"/>
              <a:buChar char="●"/>
              <a:defRPr sz="1707"/>
            </a:lvl4pPr>
            <a:lvl5pPr marL="3251149" lvl="4" indent="-433487">
              <a:spcBef>
                <a:spcPts val="0"/>
              </a:spcBef>
              <a:spcAft>
                <a:spcPts val="0"/>
              </a:spcAft>
              <a:buSzPts val="1200"/>
              <a:buChar char="○"/>
              <a:defRPr sz="1707"/>
            </a:lvl5pPr>
            <a:lvl6pPr marL="3901379" lvl="5" indent="-433487">
              <a:spcBef>
                <a:spcPts val="0"/>
              </a:spcBef>
              <a:spcAft>
                <a:spcPts val="0"/>
              </a:spcAft>
              <a:buSzPts val="1200"/>
              <a:buChar char="■"/>
              <a:defRPr sz="1707"/>
            </a:lvl6pPr>
            <a:lvl7pPr marL="4551609" lvl="6" indent="-433487">
              <a:spcBef>
                <a:spcPts val="0"/>
              </a:spcBef>
              <a:spcAft>
                <a:spcPts val="0"/>
              </a:spcAft>
              <a:buSzPts val="1200"/>
              <a:buChar char="●"/>
              <a:defRPr sz="1707"/>
            </a:lvl7pPr>
            <a:lvl8pPr marL="5201839" lvl="7" indent="-433487">
              <a:spcBef>
                <a:spcPts val="0"/>
              </a:spcBef>
              <a:spcAft>
                <a:spcPts val="0"/>
              </a:spcAft>
              <a:buSzPts val="1200"/>
              <a:buChar char="○"/>
              <a:defRPr sz="1707"/>
            </a:lvl8pPr>
            <a:lvl9pPr marL="5852069" lvl="8" indent="-433487">
              <a:spcBef>
                <a:spcPts val="0"/>
              </a:spcBef>
              <a:spcAft>
                <a:spcPts val="0"/>
              </a:spcAft>
              <a:buSzPts val="1200"/>
              <a:buChar char="■"/>
              <a:defRPr sz="1707"/>
            </a:lvl9pPr>
          </a:lstStyle>
          <a:p>
            <a:endParaRPr/>
          </a:p>
        </p:txBody>
      </p:sp>
      <p:sp>
        <p:nvSpPr>
          <p:cNvPr id="23" name="Google Shape;23;p5"/>
          <p:cNvSpPr txBox="1">
            <a:spLocks noGrp="1"/>
          </p:cNvSpPr>
          <p:nvPr>
            <p:ph type="body" idx="2"/>
          </p:nvPr>
        </p:nvSpPr>
        <p:spPr>
          <a:xfrm>
            <a:off x="6872747" y="2185434"/>
            <a:ext cx="5688747" cy="6478507"/>
          </a:xfrm>
          <a:prstGeom prst="rect">
            <a:avLst/>
          </a:prstGeom>
        </p:spPr>
        <p:txBody>
          <a:bodyPr spcFirstLastPara="1" wrap="square" lIns="91425" tIns="91425" rIns="91425" bIns="91425" anchor="t" anchorCtr="0">
            <a:normAutofit/>
          </a:bodyPr>
          <a:lstStyle>
            <a:lvl1pPr marL="650230" lvl="0" indent="-451549">
              <a:spcBef>
                <a:spcPts val="0"/>
              </a:spcBef>
              <a:spcAft>
                <a:spcPts val="0"/>
              </a:spcAft>
              <a:buSzPts val="1400"/>
              <a:buChar char="●"/>
              <a:defRPr sz="1991"/>
            </a:lvl1pPr>
            <a:lvl2pPr marL="1300460" lvl="1" indent="-433487">
              <a:spcBef>
                <a:spcPts val="0"/>
              </a:spcBef>
              <a:spcAft>
                <a:spcPts val="0"/>
              </a:spcAft>
              <a:buSzPts val="1200"/>
              <a:buChar char="○"/>
              <a:defRPr sz="1707"/>
            </a:lvl2pPr>
            <a:lvl3pPr marL="1950690" lvl="2" indent="-433487">
              <a:spcBef>
                <a:spcPts val="0"/>
              </a:spcBef>
              <a:spcAft>
                <a:spcPts val="0"/>
              </a:spcAft>
              <a:buSzPts val="1200"/>
              <a:buChar char="■"/>
              <a:defRPr sz="1707"/>
            </a:lvl3pPr>
            <a:lvl4pPr marL="2600919" lvl="3" indent="-433487">
              <a:spcBef>
                <a:spcPts val="0"/>
              </a:spcBef>
              <a:spcAft>
                <a:spcPts val="0"/>
              </a:spcAft>
              <a:buSzPts val="1200"/>
              <a:buChar char="●"/>
              <a:defRPr sz="1707"/>
            </a:lvl4pPr>
            <a:lvl5pPr marL="3251149" lvl="4" indent="-433487">
              <a:spcBef>
                <a:spcPts val="0"/>
              </a:spcBef>
              <a:spcAft>
                <a:spcPts val="0"/>
              </a:spcAft>
              <a:buSzPts val="1200"/>
              <a:buChar char="○"/>
              <a:defRPr sz="1707"/>
            </a:lvl5pPr>
            <a:lvl6pPr marL="3901379" lvl="5" indent="-433487">
              <a:spcBef>
                <a:spcPts val="0"/>
              </a:spcBef>
              <a:spcAft>
                <a:spcPts val="0"/>
              </a:spcAft>
              <a:buSzPts val="1200"/>
              <a:buChar char="■"/>
              <a:defRPr sz="1707"/>
            </a:lvl6pPr>
            <a:lvl7pPr marL="4551609" lvl="6" indent="-433487">
              <a:spcBef>
                <a:spcPts val="0"/>
              </a:spcBef>
              <a:spcAft>
                <a:spcPts val="0"/>
              </a:spcAft>
              <a:buSzPts val="1200"/>
              <a:buChar char="●"/>
              <a:defRPr sz="1707"/>
            </a:lvl7pPr>
            <a:lvl8pPr marL="5201839" lvl="7" indent="-433487">
              <a:spcBef>
                <a:spcPts val="0"/>
              </a:spcBef>
              <a:spcAft>
                <a:spcPts val="0"/>
              </a:spcAft>
              <a:buSzPts val="1200"/>
              <a:buChar char="○"/>
              <a:defRPr sz="1707"/>
            </a:lvl8pPr>
            <a:lvl9pPr marL="5852069" lvl="8" indent="-433487">
              <a:spcBef>
                <a:spcPts val="0"/>
              </a:spcBef>
              <a:spcAft>
                <a:spcPts val="0"/>
              </a:spcAft>
              <a:buSzPts val="1200"/>
              <a:buChar char="■"/>
              <a:defRPr sz="1707"/>
            </a:lvl9pPr>
          </a:lstStyle>
          <a:p>
            <a:endParaRPr/>
          </a:p>
        </p:txBody>
      </p:sp>
      <p:sp>
        <p:nvSpPr>
          <p:cNvPr id="24" name="Google Shape;24;p5"/>
          <p:cNvSpPr txBox="1">
            <a:spLocks noGrp="1"/>
          </p:cNvSpPr>
          <p:nvPr>
            <p:ph type="sldNum" idx="12"/>
          </p:nvPr>
        </p:nvSpPr>
        <p:spPr>
          <a:xfrm>
            <a:off x="12049718" y="8842841"/>
            <a:ext cx="780373" cy="746382"/>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113580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443307" y="1053582"/>
            <a:ext cx="3993600" cy="1433031"/>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3413"/>
            </a:lvl1pPr>
            <a:lvl2pPr lvl="1">
              <a:spcBef>
                <a:spcPts val="0"/>
              </a:spcBef>
              <a:spcAft>
                <a:spcPts val="0"/>
              </a:spcAft>
              <a:buSzPts val="2400"/>
              <a:buNone/>
              <a:defRPr sz="3413"/>
            </a:lvl2pPr>
            <a:lvl3pPr lvl="2">
              <a:spcBef>
                <a:spcPts val="0"/>
              </a:spcBef>
              <a:spcAft>
                <a:spcPts val="0"/>
              </a:spcAft>
              <a:buSzPts val="2400"/>
              <a:buNone/>
              <a:defRPr sz="3413"/>
            </a:lvl3pPr>
            <a:lvl4pPr lvl="3">
              <a:spcBef>
                <a:spcPts val="0"/>
              </a:spcBef>
              <a:spcAft>
                <a:spcPts val="0"/>
              </a:spcAft>
              <a:buSzPts val="2400"/>
              <a:buNone/>
              <a:defRPr sz="3413"/>
            </a:lvl4pPr>
            <a:lvl5pPr lvl="4">
              <a:spcBef>
                <a:spcPts val="0"/>
              </a:spcBef>
              <a:spcAft>
                <a:spcPts val="0"/>
              </a:spcAft>
              <a:buSzPts val="2400"/>
              <a:buNone/>
              <a:defRPr sz="3413"/>
            </a:lvl5pPr>
            <a:lvl6pPr lvl="5">
              <a:spcBef>
                <a:spcPts val="0"/>
              </a:spcBef>
              <a:spcAft>
                <a:spcPts val="0"/>
              </a:spcAft>
              <a:buSzPts val="2400"/>
              <a:buNone/>
              <a:defRPr sz="3413"/>
            </a:lvl6pPr>
            <a:lvl7pPr lvl="6">
              <a:spcBef>
                <a:spcPts val="0"/>
              </a:spcBef>
              <a:spcAft>
                <a:spcPts val="0"/>
              </a:spcAft>
              <a:buSzPts val="2400"/>
              <a:buNone/>
              <a:defRPr sz="3413"/>
            </a:lvl7pPr>
            <a:lvl8pPr lvl="7">
              <a:spcBef>
                <a:spcPts val="0"/>
              </a:spcBef>
              <a:spcAft>
                <a:spcPts val="0"/>
              </a:spcAft>
              <a:buSzPts val="2400"/>
              <a:buNone/>
              <a:defRPr sz="3413"/>
            </a:lvl8pPr>
            <a:lvl9pPr lvl="8">
              <a:spcBef>
                <a:spcPts val="0"/>
              </a:spcBef>
              <a:spcAft>
                <a:spcPts val="0"/>
              </a:spcAft>
              <a:buSzPts val="2400"/>
              <a:buNone/>
              <a:defRPr sz="3413"/>
            </a:lvl9pPr>
          </a:lstStyle>
          <a:p>
            <a:endParaRPr/>
          </a:p>
        </p:txBody>
      </p:sp>
      <p:sp>
        <p:nvSpPr>
          <p:cNvPr id="30" name="Google Shape;30;p7"/>
          <p:cNvSpPr txBox="1">
            <a:spLocks noGrp="1"/>
          </p:cNvSpPr>
          <p:nvPr>
            <p:ph type="body" idx="1"/>
          </p:nvPr>
        </p:nvSpPr>
        <p:spPr>
          <a:xfrm>
            <a:off x="443307" y="2635094"/>
            <a:ext cx="3993600" cy="6029084"/>
          </a:xfrm>
          <a:prstGeom prst="rect">
            <a:avLst/>
          </a:prstGeom>
        </p:spPr>
        <p:txBody>
          <a:bodyPr spcFirstLastPara="1" wrap="square" lIns="91425" tIns="91425" rIns="91425" bIns="91425" anchor="t" anchorCtr="0">
            <a:normAutofit/>
          </a:bodyPr>
          <a:lstStyle>
            <a:lvl1pPr marL="650230" lvl="0" indent="-433487">
              <a:spcBef>
                <a:spcPts val="0"/>
              </a:spcBef>
              <a:spcAft>
                <a:spcPts val="0"/>
              </a:spcAft>
              <a:buSzPts val="1200"/>
              <a:buChar char="●"/>
              <a:defRPr sz="1707"/>
            </a:lvl1pPr>
            <a:lvl2pPr marL="1300460" lvl="1" indent="-433487">
              <a:spcBef>
                <a:spcPts val="0"/>
              </a:spcBef>
              <a:spcAft>
                <a:spcPts val="0"/>
              </a:spcAft>
              <a:buSzPts val="1200"/>
              <a:buChar char="○"/>
              <a:defRPr sz="1707"/>
            </a:lvl2pPr>
            <a:lvl3pPr marL="1950690" lvl="2" indent="-433487">
              <a:spcBef>
                <a:spcPts val="0"/>
              </a:spcBef>
              <a:spcAft>
                <a:spcPts val="0"/>
              </a:spcAft>
              <a:buSzPts val="1200"/>
              <a:buChar char="■"/>
              <a:defRPr sz="1707"/>
            </a:lvl3pPr>
            <a:lvl4pPr marL="2600919" lvl="3" indent="-433487">
              <a:spcBef>
                <a:spcPts val="0"/>
              </a:spcBef>
              <a:spcAft>
                <a:spcPts val="0"/>
              </a:spcAft>
              <a:buSzPts val="1200"/>
              <a:buChar char="●"/>
              <a:defRPr sz="1707"/>
            </a:lvl4pPr>
            <a:lvl5pPr marL="3251149" lvl="4" indent="-433487">
              <a:spcBef>
                <a:spcPts val="0"/>
              </a:spcBef>
              <a:spcAft>
                <a:spcPts val="0"/>
              </a:spcAft>
              <a:buSzPts val="1200"/>
              <a:buChar char="○"/>
              <a:defRPr sz="1707"/>
            </a:lvl5pPr>
            <a:lvl6pPr marL="3901379" lvl="5" indent="-433487">
              <a:spcBef>
                <a:spcPts val="0"/>
              </a:spcBef>
              <a:spcAft>
                <a:spcPts val="0"/>
              </a:spcAft>
              <a:buSzPts val="1200"/>
              <a:buChar char="■"/>
              <a:defRPr sz="1707"/>
            </a:lvl6pPr>
            <a:lvl7pPr marL="4551609" lvl="6" indent="-433487">
              <a:spcBef>
                <a:spcPts val="0"/>
              </a:spcBef>
              <a:spcAft>
                <a:spcPts val="0"/>
              </a:spcAft>
              <a:buSzPts val="1200"/>
              <a:buChar char="●"/>
              <a:defRPr sz="1707"/>
            </a:lvl7pPr>
            <a:lvl8pPr marL="5201839" lvl="7" indent="-433487">
              <a:spcBef>
                <a:spcPts val="0"/>
              </a:spcBef>
              <a:spcAft>
                <a:spcPts val="0"/>
              </a:spcAft>
              <a:buSzPts val="1200"/>
              <a:buChar char="○"/>
              <a:defRPr sz="1707"/>
            </a:lvl8pPr>
            <a:lvl9pPr marL="5852069" lvl="8" indent="-433487">
              <a:spcBef>
                <a:spcPts val="0"/>
              </a:spcBef>
              <a:spcAft>
                <a:spcPts val="0"/>
              </a:spcAft>
              <a:buSzPts val="1200"/>
              <a:buChar char="■"/>
              <a:defRPr sz="1707"/>
            </a:lvl9pPr>
          </a:lstStyle>
          <a:p>
            <a:endParaRPr/>
          </a:p>
        </p:txBody>
      </p:sp>
      <p:sp>
        <p:nvSpPr>
          <p:cNvPr id="31" name="Google Shape;31;p7"/>
          <p:cNvSpPr txBox="1">
            <a:spLocks noGrp="1"/>
          </p:cNvSpPr>
          <p:nvPr>
            <p:ph type="sldNum" idx="12"/>
          </p:nvPr>
        </p:nvSpPr>
        <p:spPr>
          <a:xfrm>
            <a:off x="12049718" y="8842841"/>
            <a:ext cx="780373" cy="746382"/>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449781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697244" y="853618"/>
            <a:ext cx="9056427" cy="7757369"/>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6827"/>
            </a:lvl1pPr>
            <a:lvl2pPr lvl="1">
              <a:spcBef>
                <a:spcPts val="0"/>
              </a:spcBef>
              <a:spcAft>
                <a:spcPts val="0"/>
              </a:spcAft>
              <a:buSzPts val="4800"/>
              <a:buNone/>
              <a:defRPr sz="6827"/>
            </a:lvl2pPr>
            <a:lvl3pPr lvl="2">
              <a:spcBef>
                <a:spcPts val="0"/>
              </a:spcBef>
              <a:spcAft>
                <a:spcPts val="0"/>
              </a:spcAft>
              <a:buSzPts val="4800"/>
              <a:buNone/>
              <a:defRPr sz="6827"/>
            </a:lvl3pPr>
            <a:lvl4pPr lvl="3">
              <a:spcBef>
                <a:spcPts val="0"/>
              </a:spcBef>
              <a:spcAft>
                <a:spcPts val="0"/>
              </a:spcAft>
              <a:buSzPts val="4800"/>
              <a:buNone/>
              <a:defRPr sz="6827"/>
            </a:lvl4pPr>
            <a:lvl5pPr lvl="4">
              <a:spcBef>
                <a:spcPts val="0"/>
              </a:spcBef>
              <a:spcAft>
                <a:spcPts val="0"/>
              </a:spcAft>
              <a:buSzPts val="4800"/>
              <a:buNone/>
              <a:defRPr sz="6827"/>
            </a:lvl5pPr>
            <a:lvl6pPr lvl="5">
              <a:spcBef>
                <a:spcPts val="0"/>
              </a:spcBef>
              <a:spcAft>
                <a:spcPts val="0"/>
              </a:spcAft>
              <a:buSzPts val="4800"/>
              <a:buNone/>
              <a:defRPr sz="6827"/>
            </a:lvl6pPr>
            <a:lvl7pPr lvl="6">
              <a:spcBef>
                <a:spcPts val="0"/>
              </a:spcBef>
              <a:spcAft>
                <a:spcPts val="0"/>
              </a:spcAft>
              <a:buSzPts val="4800"/>
              <a:buNone/>
              <a:defRPr sz="6827"/>
            </a:lvl7pPr>
            <a:lvl8pPr lvl="7">
              <a:spcBef>
                <a:spcPts val="0"/>
              </a:spcBef>
              <a:spcAft>
                <a:spcPts val="0"/>
              </a:spcAft>
              <a:buSzPts val="4800"/>
              <a:buNone/>
              <a:defRPr sz="6827"/>
            </a:lvl8pPr>
            <a:lvl9pPr lvl="8">
              <a:spcBef>
                <a:spcPts val="0"/>
              </a:spcBef>
              <a:spcAft>
                <a:spcPts val="0"/>
              </a:spcAft>
              <a:buSzPts val="4800"/>
              <a:buNone/>
              <a:defRPr sz="6827"/>
            </a:lvl9pPr>
          </a:lstStyle>
          <a:p>
            <a:endParaRPr/>
          </a:p>
        </p:txBody>
      </p:sp>
      <p:sp>
        <p:nvSpPr>
          <p:cNvPr id="34" name="Google Shape;34;p8"/>
          <p:cNvSpPr txBox="1">
            <a:spLocks noGrp="1"/>
          </p:cNvSpPr>
          <p:nvPr>
            <p:ph type="sldNum" idx="12"/>
          </p:nvPr>
        </p:nvSpPr>
        <p:spPr>
          <a:xfrm>
            <a:off x="12049718" y="8842841"/>
            <a:ext cx="780373" cy="746382"/>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59705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6" name="Google Shape;36;p9"/>
          <p:cNvSpPr/>
          <p:nvPr/>
        </p:nvSpPr>
        <p:spPr>
          <a:xfrm>
            <a:off x="6502400" y="-237"/>
            <a:ext cx="6502400" cy="9753600"/>
          </a:xfrm>
          <a:prstGeom prst="rect">
            <a:avLst/>
          </a:prstGeom>
          <a:solidFill>
            <a:schemeClr val="lt2"/>
          </a:solidFill>
          <a:ln>
            <a:noFill/>
          </a:ln>
        </p:spPr>
        <p:txBody>
          <a:bodyPr spcFirstLastPara="1" wrap="square" lIns="130027" tIns="130027" rIns="130027" bIns="130027" anchor="ctr" anchorCtr="0">
            <a:noAutofit/>
          </a:bodyPr>
          <a:lstStyle/>
          <a:p>
            <a:pPr marL="0" lvl="0" indent="0" algn="l" rtl="0">
              <a:spcBef>
                <a:spcPts val="0"/>
              </a:spcBef>
              <a:spcAft>
                <a:spcPts val="0"/>
              </a:spcAft>
              <a:buNone/>
            </a:pPr>
            <a:endParaRPr sz="5120"/>
          </a:p>
        </p:txBody>
      </p:sp>
      <p:sp>
        <p:nvSpPr>
          <p:cNvPr id="37" name="Google Shape;37;p9"/>
          <p:cNvSpPr txBox="1">
            <a:spLocks noGrp="1"/>
          </p:cNvSpPr>
          <p:nvPr>
            <p:ph type="title"/>
          </p:nvPr>
        </p:nvSpPr>
        <p:spPr>
          <a:xfrm>
            <a:off x="377600" y="2338465"/>
            <a:ext cx="5753173" cy="281088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5973"/>
            </a:lvl1pPr>
            <a:lvl2pPr lvl="1" algn="ctr">
              <a:spcBef>
                <a:spcPts val="0"/>
              </a:spcBef>
              <a:spcAft>
                <a:spcPts val="0"/>
              </a:spcAft>
              <a:buSzPts val="4200"/>
              <a:buNone/>
              <a:defRPr sz="5973"/>
            </a:lvl2pPr>
            <a:lvl3pPr lvl="2" algn="ctr">
              <a:spcBef>
                <a:spcPts val="0"/>
              </a:spcBef>
              <a:spcAft>
                <a:spcPts val="0"/>
              </a:spcAft>
              <a:buSzPts val="4200"/>
              <a:buNone/>
              <a:defRPr sz="5973"/>
            </a:lvl3pPr>
            <a:lvl4pPr lvl="3" algn="ctr">
              <a:spcBef>
                <a:spcPts val="0"/>
              </a:spcBef>
              <a:spcAft>
                <a:spcPts val="0"/>
              </a:spcAft>
              <a:buSzPts val="4200"/>
              <a:buNone/>
              <a:defRPr sz="5973"/>
            </a:lvl4pPr>
            <a:lvl5pPr lvl="4" algn="ctr">
              <a:spcBef>
                <a:spcPts val="0"/>
              </a:spcBef>
              <a:spcAft>
                <a:spcPts val="0"/>
              </a:spcAft>
              <a:buSzPts val="4200"/>
              <a:buNone/>
              <a:defRPr sz="5973"/>
            </a:lvl5pPr>
            <a:lvl6pPr lvl="5" algn="ctr">
              <a:spcBef>
                <a:spcPts val="0"/>
              </a:spcBef>
              <a:spcAft>
                <a:spcPts val="0"/>
              </a:spcAft>
              <a:buSzPts val="4200"/>
              <a:buNone/>
              <a:defRPr sz="5973"/>
            </a:lvl6pPr>
            <a:lvl7pPr lvl="6" algn="ctr">
              <a:spcBef>
                <a:spcPts val="0"/>
              </a:spcBef>
              <a:spcAft>
                <a:spcPts val="0"/>
              </a:spcAft>
              <a:buSzPts val="4200"/>
              <a:buNone/>
              <a:defRPr sz="5973"/>
            </a:lvl7pPr>
            <a:lvl8pPr lvl="7" algn="ctr">
              <a:spcBef>
                <a:spcPts val="0"/>
              </a:spcBef>
              <a:spcAft>
                <a:spcPts val="0"/>
              </a:spcAft>
              <a:buSzPts val="4200"/>
              <a:buNone/>
              <a:defRPr sz="5973"/>
            </a:lvl8pPr>
            <a:lvl9pPr lvl="8" algn="ctr">
              <a:spcBef>
                <a:spcPts val="0"/>
              </a:spcBef>
              <a:spcAft>
                <a:spcPts val="0"/>
              </a:spcAft>
              <a:buSzPts val="4200"/>
              <a:buNone/>
              <a:defRPr sz="5973"/>
            </a:lvl9pPr>
          </a:lstStyle>
          <a:p>
            <a:endParaRPr/>
          </a:p>
        </p:txBody>
      </p:sp>
      <p:sp>
        <p:nvSpPr>
          <p:cNvPr id="38" name="Google Shape;38;p9"/>
          <p:cNvSpPr txBox="1">
            <a:spLocks noGrp="1"/>
          </p:cNvSpPr>
          <p:nvPr>
            <p:ph type="subTitle" idx="1"/>
          </p:nvPr>
        </p:nvSpPr>
        <p:spPr>
          <a:xfrm>
            <a:off x="377600" y="5315461"/>
            <a:ext cx="5753173" cy="2342116"/>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987"/>
            </a:lvl1pPr>
            <a:lvl2pPr lvl="1" algn="ctr">
              <a:lnSpc>
                <a:spcPct val="100000"/>
              </a:lnSpc>
              <a:spcBef>
                <a:spcPts val="0"/>
              </a:spcBef>
              <a:spcAft>
                <a:spcPts val="0"/>
              </a:spcAft>
              <a:buSzPts val="2100"/>
              <a:buNone/>
              <a:defRPr sz="2987"/>
            </a:lvl2pPr>
            <a:lvl3pPr lvl="2" algn="ctr">
              <a:lnSpc>
                <a:spcPct val="100000"/>
              </a:lnSpc>
              <a:spcBef>
                <a:spcPts val="0"/>
              </a:spcBef>
              <a:spcAft>
                <a:spcPts val="0"/>
              </a:spcAft>
              <a:buSzPts val="2100"/>
              <a:buNone/>
              <a:defRPr sz="2987"/>
            </a:lvl3pPr>
            <a:lvl4pPr lvl="3" algn="ctr">
              <a:lnSpc>
                <a:spcPct val="100000"/>
              </a:lnSpc>
              <a:spcBef>
                <a:spcPts val="0"/>
              </a:spcBef>
              <a:spcAft>
                <a:spcPts val="0"/>
              </a:spcAft>
              <a:buSzPts val="2100"/>
              <a:buNone/>
              <a:defRPr sz="2987"/>
            </a:lvl4pPr>
            <a:lvl5pPr lvl="4" algn="ctr">
              <a:lnSpc>
                <a:spcPct val="100000"/>
              </a:lnSpc>
              <a:spcBef>
                <a:spcPts val="0"/>
              </a:spcBef>
              <a:spcAft>
                <a:spcPts val="0"/>
              </a:spcAft>
              <a:buSzPts val="2100"/>
              <a:buNone/>
              <a:defRPr sz="2987"/>
            </a:lvl5pPr>
            <a:lvl6pPr lvl="5" algn="ctr">
              <a:lnSpc>
                <a:spcPct val="100000"/>
              </a:lnSpc>
              <a:spcBef>
                <a:spcPts val="0"/>
              </a:spcBef>
              <a:spcAft>
                <a:spcPts val="0"/>
              </a:spcAft>
              <a:buSzPts val="2100"/>
              <a:buNone/>
              <a:defRPr sz="2987"/>
            </a:lvl6pPr>
            <a:lvl7pPr lvl="6" algn="ctr">
              <a:lnSpc>
                <a:spcPct val="100000"/>
              </a:lnSpc>
              <a:spcBef>
                <a:spcPts val="0"/>
              </a:spcBef>
              <a:spcAft>
                <a:spcPts val="0"/>
              </a:spcAft>
              <a:buSzPts val="2100"/>
              <a:buNone/>
              <a:defRPr sz="2987"/>
            </a:lvl7pPr>
            <a:lvl8pPr lvl="7" algn="ctr">
              <a:lnSpc>
                <a:spcPct val="100000"/>
              </a:lnSpc>
              <a:spcBef>
                <a:spcPts val="0"/>
              </a:spcBef>
              <a:spcAft>
                <a:spcPts val="0"/>
              </a:spcAft>
              <a:buSzPts val="2100"/>
              <a:buNone/>
              <a:defRPr sz="2987"/>
            </a:lvl8pPr>
            <a:lvl9pPr lvl="8" algn="ctr">
              <a:lnSpc>
                <a:spcPct val="100000"/>
              </a:lnSpc>
              <a:spcBef>
                <a:spcPts val="0"/>
              </a:spcBef>
              <a:spcAft>
                <a:spcPts val="0"/>
              </a:spcAft>
              <a:buSzPts val="2100"/>
              <a:buNone/>
              <a:defRPr sz="2987"/>
            </a:lvl9pPr>
          </a:lstStyle>
          <a:p>
            <a:endParaRPr/>
          </a:p>
        </p:txBody>
      </p:sp>
      <p:sp>
        <p:nvSpPr>
          <p:cNvPr id="39" name="Google Shape;39;p9"/>
          <p:cNvSpPr txBox="1">
            <a:spLocks noGrp="1"/>
          </p:cNvSpPr>
          <p:nvPr>
            <p:ph type="body" idx="2"/>
          </p:nvPr>
        </p:nvSpPr>
        <p:spPr>
          <a:xfrm>
            <a:off x="7025067" y="1373061"/>
            <a:ext cx="5457067" cy="7007004"/>
          </a:xfrm>
          <a:prstGeom prst="rect">
            <a:avLst/>
          </a:prstGeom>
        </p:spPr>
        <p:txBody>
          <a:bodyPr spcFirstLastPara="1" wrap="square" lIns="91425" tIns="91425" rIns="91425" bIns="91425" anchor="ctr" anchorCtr="0">
            <a:normAutofit/>
          </a:bodyPr>
          <a:lstStyle>
            <a:lvl1pPr marL="650230" lvl="0" indent="-487672">
              <a:spcBef>
                <a:spcPts val="0"/>
              </a:spcBef>
              <a:spcAft>
                <a:spcPts val="0"/>
              </a:spcAft>
              <a:buSzPts val="1800"/>
              <a:buChar char="●"/>
              <a:defRPr/>
            </a:lvl1pPr>
            <a:lvl2pPr marL="1300460" lvl="1" indent="-451549">
              <a:spcBef>
                <a:spcPts val="0"/>
              </a:spcBef>
              <a:spcAft>
                <a:spcPts val="0"/>
              </a:spcAft>
              <a:buSzPts val="1400"/>
              <a:buChar char="○"/>
              <a:defRPr/>
            </a:lvl2pPr>
            <a:lvl3pPr marL="1950690" lvl="2" indent="-451549">
              <a:spcBef>
                <a:spcPts val="0"/>
              </a:spcBef>
              <a:spcAft>
                <a:spcPts val="0"/>
              </a:spcAft>
              <a:buSzPts val="1400"/>
              <a:buChar char="■"/>
              <a:defRPr/>
            </a:lvl3pPr>
            <a:lvl4pPr marL="2600919" lvl="3" indent="-451549">
              <a:spcBef>
                <a:spcPts val="0"/>
              </a:spcBef>
              <a:spcAft>
                <a:spcPts val="0"/>
              </a:spcAft>
              <a:buSzPts val="1400"/>
              <a:buChar char="●"/>
              <a:defRPr/>
            </a:lvl4pPr>
            <a:lvl5pPr marL="3251149" lvl="4" indent="-451549">
              <a:spcBef>
                <a:spcPts val="0"/>
              </a:spcBef>
              <a:spcAft>
                <a:spcPts val="0"/>
              </a:spcAft>
              <a:buSzPts val="1400"/>
              <a:buChar char="○"/>
              <a:defRPr/>
            </a:lvl5pPr>
            <a:lvl6pPr marL="3901379" lvl="5" indent="-451549">
              <a:spcBef>
                <a:spcPts val="0"/>
              </a:spcBef>
              <a:spcAft>
                <a:spcPts val="0"/>
              </a:spcAft>
              <a:buSzPts val="1400"/>
              <a:buChar char="■"/>
              <a:defRPr/>
            </a:lvl6pPr>
            <a:lvl7pPr marL="4551609" lvl="6" indent="-451549">
              <a:spcBef>
                <a:spcPts val="0"/>
              </a:spcBef>
              <a:spcAft>
                <a:spcPts val="0"/>
              </a:spcAft>
              <a:buSzPts val="1400"/>
              <a:buChar char="●"/>
              <a:defRPr/>
            </a:lvl7pPr>
            <a:lvl8pPr marL="5201839" lvl="7" indent="-451549">
              <a:spcBef>
                <a:spcPts val="0"/>
              </a:spcBef>
              <a:spcAft>
                <a:spcPts val="0"/>
              </a:spcAft>
              <a:buSzPts val="1400"/>
              <a:buChar char="○"/>
              <a:defRPr/>
            </a:lvl8pPr>
            <a:lvl9pPr marL="5852069" lvl="8" indent="-451549">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12049718" y="8842841"/>
            <a:ext cx="780373" cy="746382"/>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0282374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443307" y="8022424"/>
            <a:ext cx="8531627" cy="1147449"/>
          </a:xfrm>
          <a:prstGeom prst="rect">
            <a:avLst/>
          </a:prstGeom>
        </p:spPr>
        <p:txBody>
          <a:bodyPr spcFirstLastPara="1" wrap="square" lIns="91425" tIns="91425" rIns="91425" bIns="91425" anchor="ctr" anchorCtr="0">
            <a:normAutofit/>
          </a:bodyPr>
          <a:lstStyle>
            <a:lvl1pPr marL="650230" lvl="0" indent="-325115">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12049718" y="8842841"/>
            <a:ext cx="780373" cy="746382"/>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9390306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443307" y="2097541"/>
            <a:ext cx="12118187" cy="3723378"/>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7066"/>
            </a:lvl1pPr>
            <a:lvl2pPr lvl="1" algn="ctr">
              <a:spcBef>
                <a:spcPts val="0"/>
              </a:spcBef>
              <a:spcAft>
                <a:spcPts val="0"/>
              </a:spcAft>
              <a:buSzPts val="12000"/>
              <a:buNone/>
              <a:defRPr sz="17066"/>
            </a:lvl2pPr>
            <a:lvl3pPr lvl="2" algn="ctr">
              <a:spcBef>
                <a:spcPts val="0"/>
              </a:spcBef>
              <a:spcAft>
                <a:spcPts val="0"/>
              </a:spcAft>
              <a:buSzPts val="12000"/>
              <a:buNone/>
              <a:defRPr sz="17066"/>
            </a:lvl3pPr>
            <a:lvl4pPr lvl="3" algn="ctr">
              <a:spcBef>
                <a:spcPts val="0"/>
              </a:spcBef>
              <a:spcAft>
                <a:spcPts val="0"/>
              </a:spcAft>
              <a:buSzPts val="12000"/>
              <a:buNone/>
              <a:defRPr sz="17066"/>
            </a:lvl4pPr>
            <a:lvl5pPr lvl="4" algn="ctr">
              <a:spcBef>
                <a:spcPts val="0"/>
              </a:spcBef>
              <a:spcAft>
                <a:spcPts val="0"/>
              </a:spcAft>
              <a:buSzPts val="12000"/>
              <a:buNone/>
              <a:defRPr sz="17066"/>
            </a:lvl5pPr>
            <a:lvl6pPr lvl="5" algn="ctr">
              <a:spcBef>
                <a:spcPts val="0"/>
              </a:spcBef>
              <a:spcAft>
                <a:spcPts val="0"/>
              </a:spcAft>
              <a:buSzPts val="12000"/>
              <a:buNone/>
              <a:defRPr sz="17066"/>
            </a:lvl6pPr>
            <a:lvl7pPr lvl="6" algn="ctr">
              <a:spcBef>
                <a:spcPts val="0"/>
              </a:spcBef>
              <a:spcAft>
                <a:spcPts val="0"/>
              </a:spcAft>
              <a:buSzPts val="12000"/>
              <a:buNone/>
              <a:defRPr sz="17066"/>
            </a:lvl7pPr>
            <a:lvl8pPr lvl="7" algn="ctr">
              <a:spcBef>
                <a:spcPts val="0"/>
              </a:spcBef>
              <a:spcAft>
                <a:spcPts val="0"/>
              </a:spcAft>
              <a:buSzPts val="12000"/>
              <a:buNone/>
              <a:defRPr sz="17066"/>
            </a:lvl8pPr>
            <a:lvl9pPr lvl="8" algn="ctr">
              <a:spcBef>
                <a:spcPts val="0"/>
              </a:spcBef>
              <a:spcAft>
                <a:spcPts val="0"/>
              </a:spcAft>
              <a:buSzPts val="12000"/>
              <a:buNone/>
              <a:defRPr sz="17066"/>
            </a:lvl9pPr>
          </a:lstStyle>
          <a:p>
            <a:r>
              <a:t>xx%</a:t>
            </a:r>
          </a:p>
        </p:txBody>
      </p:sp>
      <p:sp>
        <p:nvSpPr>
          <p:cNvPr id="46" name="Google Shape;46;p11"/>
          <p:cNvSpPr txBox="1">
            <a:spLocks noGrp="1"/>
          </p:cNvSpPr>
          <p:nvPr>
            <p:ph type="body" idx="1"/>
          </p:nvPr>
        </p:nvSpPr>
        <p:spPr>
          <a:xfrm>
            <a:off x="443307" y="5977553"/>
            <a:ext cx="12118187" cy="2466702"/>
          </a:xfrm>
          <a:prstGeom prst="rect">
            <a:avLst/>
          </a:prstGeom>
        </p:spPr>
        <p:txBody>
          <a:bodyPr spcFirstLastPara="1" wrap="square" lIns="91425" tIns="91425" rIns="91425" bIns="91425" anchor="t" anchorCtr="0">
            <a:normAutofit/>
          </a:bodyPr>
          <a:lstStyle>
            <a:lvl1pPr marL="650230" lvl="0" indent="-487672" algn="ctr">
              <a:spcBef>
                <a:spcPts val="0"/>
              </a:spcBef>
              <a:spcAft>
                <a:spcPts val="0"/>
              </a:spcAft>
              <a:buSzPts val="1800"/>
              <a:buChar char="●"/>
              <a:defRPr/>
            </a:lvl1pPr>
            <a:lvl2pPr marL="1300460" lvl="1" indent="-451549" algn="ctr">
              <a:spcBef>
                <a:spcPts val="0"/>
              </a:spcBef>
              <a:spcAft>
                <a:spcPts val="0"/>
              </a:spcAft>
              <a:buSzPts val="1400"/>
              <a:buChar char="○"/>
              <a:defRPr/>
            </a:lvl2pPr>
            <a:lvl3pPr marL="1950690" lvl="2" indent="-451549" algn="ctr">
              <a:spcBef>
                <a:spcPts val="0"/>
              </a:spcBef>
              <a:spcAft>
                <a:spcPts val="0"/>
              </a:spcAft>
              <a:buSzPts val="1400"/>
              <a:buChar char="■"/>
              <a:defRPr/>
            </a:lvl3pPr>
            <a:lvl4pPr marL="2600919" lvl="3" indent="-451549" algn="ctr">
              <a:spcBef>
                <a:spcPts val="0"/>
              </a:spcBef>
              <a:spcAft>
                <a:spcPts val="0"/>
              </a:spcAft>
              <a:buSzPts val="1400"/>
              <a:buChar char="●"/>
              <a:defRPr/>
            </a:lvl4pPr>
            <a:lvl5pPr marL="3251149" lvl="4" indent="-451549" algn="ctr">
              <a:spcBef>
                <a:spcPts val="0"/>
              </a:spcBef>
              <a:spcAft>
                <a:spcPts val="0"/>
              </a:spcAft>
              <a:buSzPts val="1400"/>
              <a:buChar char="○"/>
              <a:defRPr/>
            </a:lvl5pPr>
            <a:lvl6pPr marL="3901379" lvl="5" indent="-451549" algn="ctr">
              <a:spcBef>
                <a:spcPts val="0"/>
              </a:spcBef>
              <a:spcAft>
                <a:spcPts val="0"/>
              </a:spcAft>
              <a:buSzPts val="1400"/>
              <a:buChar char="■"/>
              <a:defRPr/>
            </a:lvl6pPr>
            <a:lvl7pPr marL="4551609" lvl="6" indent="-451549" algn="ctr">
              <a:spcBef>
                <a:spcPts val="0"/>
              </a:spcBef>
              <a:spcAft>
                <a:spcPts val="0"/>
              </a:spcAft>
              <a:buSzPts val="1400"/>
              <a:buChar char="●"/>
              <a:defRPr/>
            </a:lvl7pPr>
            <a:lvl8pPr marL="5201839" lvl="7" indent="-451549" algn="ctr">
              <a:spcBef>
                <a:spcPts val="0"/>
              </a:spcBef>
              <a:spcAft>
                <a:spcPts val="0"/>
              </a:spcAft>
              <a:buSzPts val="1400"/>
              <a:buChar char="○"/>
              <a:defRPr/>
            </a:lvl8pPr>
            <a:lvl9pPr marL="5852069" lvl="8" indent="-451549"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12049718" y="8842841"/>
            <a:ext cx="780373" cy="746382"/>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543517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Kuva – vaaka">
    <p:spTree>
      <p:nvGrpSpPr>
        <p:cNvPr id="1" name=""/>
        <p:cNvGrpSpPr/>
        <p:nvPr/>
      </p:nvGrpSpPr>
      <p:grpSpPr>
        <a:xfrm>
          <a:off x="0" y="0"/>
          <a:ext cx="0" cy="0"/>
          <a:chOff x="0" y="0"/>
          <a:chExt cx="0" cy="0"/>
        </a:xfrm>
      </p:grpSpPr>
      <p:sp>
        <p:nvSpPr>
          <p:cNvPr id="20" name="Shape 20"/>
          <p:cNvSpPr>
            <a:spLocks noGrp="1"/>
          </p:cNvSpPr>
          <p:nvPr>
            <p:ph type="pic" idx="13"/>
          </p:nvPr>
        </p:nvSpPr>
        <p:spPr>
          <a:xfrm>
            <a:off x="1619250" y="660400"/>
            <a:ext cx="9758016" cy="5905500"/>
          </a:xfrm>
          <a:prstGeom prst="rect">
            <a:avLst/>
          </a:prstGeom>
        </p:spPr>
        <p:txBody>
          <a:bodyPr lIns="91439" tIns="45719" rIns="91439" bIns="45719" anchor="t">
            <a:noAutofit/>
          </a:bodyPr>
          <a:lstStyle/>
          <a:p>
            <a:endParaRPr/>
          </a:p>
        </p:txBody>
      </p:sp>
      <p:sp>
        <p:nvSpPr>
          <p:cNvPr id="21" name="Shape 21"/>
          <p:cNvSpPr>
            <a:spLocks noGrp="1"/>
          </p:cNvSpPr>
          <p:nvPr>
            <p:ph type="title"/>
          </p:nvPr>
        </p:nvSpPr>
        <p:spPr>
          <a:xfrm>
            <a:off x="1270000" y="6718300"/>
            <a:ext cx="10464800" cy="1422400"/>
          </a:xfrm>
          <a:prstGeom prst="rect">
            <a:avLst/>
          </a:prstGeom>
        </p:spPr>
        <p:txBody>
          <a:bodyPr/>
          <a:lstStyle/>
          <a:p>
            <a:r>
              <a:t>Otsikkoteksti</a:t>
            </a:r>
          </a:p>
        </p:txBody>
      </p:sp>
      <p:sp>
        <p:nvSpPr>
          <p:cNvPr id="22" name="Shape 22"/>
          <p:cNvSpPr>
            <a:spLocks noGrp="1"/>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Leipätekstin taso yksi</a:t>
            </a:r>
          </a:p>
          <a:p>
            <a:pPr lvl="1"/>
            <a:r>
              <a:t>Leipätekstin taso kaksi</a:t>
            </a:r>
          </a:p>
          <a:p>
            <a:pPr lvl="2"/>
            <a:r>
              <a:t>Leipätekstin taso kolme</a:t>
            </a:r>
          </a:p>
          <a:p>
            <a:pPr lvl="3"/>
            <a:r>
              <a:t>Leipätekstin taso neljä</a:t>
            </a:r>
          </a:p>
          <a:p>
            <a:pPr lvl="4"/>
            <a:r>
              <a:t>Leipätekstin taso viisi</a:t>
            </a:r>
          </a:p>
        </p:txBody>
      </p:sp>
      <p:sp>
        <p:nvSpPr>
          <p:cNvPr id="23" name="Shape 2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Otsikko – keski">
    <p:spTree>
      <p:nvGrpSpPr>
        <p:cNvPr id="1" name=""/>
        <p:cNvGrpSpPr/>
        <p:nvPr/>
      </p:nvGrpSpPr>
      <p:grpSpPr>
        <a:xfrm>
          <a:off x="0" y="0"/>
          <a:ext cx="0" cy="0"/>
          <a:chOff x="0" y="0"/>
          <a:chExt cx="0" cy="0"/>
        </a:xfrm>
      </p:grpSpPr>
      <p:sp>
        <p:nvSpPr>
          <p:cNvPr id="30" name="Shape 30"/>
          <p:cNvSpPr>
            <a:spLocks noGrp="1"/>
          </p:cNvSpPr>
          <p:nvPr>
            <p:ph type="title"/>
          </p:nvPr>
        </p:nvSpPr>
        <p:spPr>
          <a:xfrm>
            <a:off x="1270000" y="3225800"/>
            <a:ext cx="10464800" cy="3302000"/>
          </a:xfrm>
          <a:prstGeom prst="rect">
            <a:avLst/>
          </a:prstGeom>
        </p:spPr>
        <p:txBody>
          <a:bodyPr/>
          <a:lstStyle/>
          <a:p>
            <a:r>
              <a:t>Otsikkoteksti</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Kuva – pysty">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6718299" y="638919"/>
            <a:ext cx="5325770" cy="8216901"/>
          </a:xfrm>
          <a:prstGeom prst="rect">
            <a:avLst/>
          </a:prstGeom>
        </p:spPr>
        <p:txBody>
          <a:bodyPr lIns="91439" tIns="45719" rIns="91439" bIns="45719" anchor="t">
            <a:noAutofit/>
          </a:bodyPr>
          <a:lstStyle/>
          <a:p>
            <a:endParaRPr/>
          </a:p>
        </p:txBody>
      </p:sp>
      <p:sp>
        <p:nvSpPr>
          <p:cNvPr id="39" name="Shape 39"/>
          <p:cNvSpPr>
            <a:spLocks noGrp="1"/>
          </p:cNvSpPr>
          <p:nvPr>
            <p:ph type="title"/>
          </p:nvPr>
        </p:nvSpPr>
        <p:spPr>
          <a:xfrm>
            <a:off x="952500" y="635000"/>
            <a:ext cx="5334000" cy="3987800"/>
          </a:xfrm>
          <a:prstGeom prst="rect">
            <a:avLst/>
          </a:prstGeom>
        </p:spPr>
        <p:txBody>
          <a:bodyPr anchor="b"/>
          <a:lstStyle>
            <a:lvl1pPr>
              <a:defRPr sz="6000"/>
            </a:lvl1pPr>
          </a:lstStyle>
          <a:p>
            <a:r>
              <a:t>Otsikkoteksti</a:t>
            </a:r>
          </a:p>
        </p:txBody>
      </p:sp>
      <p:sp>
        <p:nvSpPr>
          <p:cNvPr id="40" name="Shape 40"/>
          <p:cNvSpPr>
            <a:spLocks noGrp="1"/>
          </p:cNvSpPr>
          <p:nvPr>
            <p:ph type="body" sz="quarter" idx="1"/>
          </p:nvPr>
        </p:nvSpPr>
        <p:spPr>
          <a:xfrm>
            <a:off x="952500" y="4762500"/>
            <a:ext cx="5334000" cy="41148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Leipätekstin taso yksi</a:t>
            </a:r>
          </a:p>
          <a:p>
            <a:pPr lvl="1"/>
            <a:r>
              <a:t>Leipätekstin taso kaksi</a:t>
            </a:r>
          </a:p>
          <a:p>
            <a:pPr lvl="2"/>
            <a:r>
              <a:t>Leipätekstin taso kolme</a:t>
            </a:r>
          </a:p>
          <a:p>
            <a:pPr lvl="3"/>
            <a:r>
              <a:t>Leipätekstin taso neljä</a:t>
            </a:r>
          </a:p>
          <a:p>
            <a:pPr lvl="4"/>
            <a:r>
              <a:t>Leipätekstin taso viisi</a:t>
            </a:r>
          </a:p>
        </p:txBody>
      </p:sp>
      <p:sp>
        <p:nvSpPr>
          <p:cNvPr id="41" name="Shape 4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Otsikko – ylä">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Otsikkoteksti</a:t>
            </a:r>
          </a:p>
        </p:txBody>
      </p:sp>
      <p:sp>
        <p:nvSpPr>
          <p:cNvPr id="49" name="Shape 4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Otsikko ja merkit">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Otsikkoteksti</a:t>
            </a:r>
          </a:p>
        </p:txBody>
      </p:sp>
      <p:sp>
        <p:nvSpPr>
          <p:cNvPr id="57" name="Shape 57"/>
          <p:cNvSpPr>
            <a:spLocks noGrp="1"/>
          </p:cNvSpPr>
          <p:nvPr>
            <p:ph type="body" idx="1"/>
          </p:nvPr>
        </p:nvSpPr>
        <p:spPr>
          <a:prstGeom prst="rect">
            <a:avLst/>
          </a:prstGeom>
        </p:spPr>
        <p:txBody>
          <a:bodyPr/>
          <a:lstStyle/>
          <a:p>
            <a:r>
              <a:t>Leipätekstin taso yksi</a:t>
            </a:r>
          </a:p>
          <a:p>
            <a:pPr lvl="1"/>
            <a:r>
              <a:t>Leipätekstin taso kaksi</a:t>
            </a:r>
          </a:p>
          <a:p>
            <a:pPr lvl="2"/>
            <a:r>
              <a:t>Leipätekstin taso kolme</a:t>
            </a:r>
          </a:p>
          <a:p>
            <a:pPr lvl="3"/>
            <a:r>
              <a:t>Leipätekstin taso neljä</a:t>
            </a:r>
          </a:p>
          <a:p>
            <a:pPr lvl="4"/>
            <a:r>
              <a:t>Leipätekstin taso viisi</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Luettelomerkit">
    <p:spTree>
      <p:nvGrpSpPr>
        <p:cNvPr id="1" name=""/>
        <p:cNvGrpSpPr/>
        <p:nvPr/>
      </p:nvGrpSpPr>
      <p:grpSpPr>
        <a:xfrm>
          <a:off x="0" y="0"/>
          <a:ext cx="0" cy="0"/>
          <a:chOff x="0" y="0"/>
          <a:chExt cx="0" cy="0"/>
        </a:xfrm>
      </p:grpSpPr>
      <p:sp>
        <p:nvSpPr>
          <p:cNvPr id="75" name="Shape 75"/>
          <p:cNvSpPr>
            <a:spLocks noGrp="1"/>
          </p:cNvSpPr>
          <p:nvPr>
            <p:ph type="body" idx="1"/>
          </p:nvPr>
        </p:nvSpPr>
        <p:spPr>
          <a:xfrm>
            <a:off x="952500" y="1270000"/>
            <a:ext cx="11099800" cy="7213600"/>
          </a:xfrm>
          <a:prstGeom prst="rect">
            <a:avLst/>
          </a:prstGeom>
        </p:spPr>
        <p:txBody>
          <a:bodyPr/>
          <a:lstStyle/>
          <a:p>
            <a:r>
              <a:t>Leipätekstin taso yksi</a:t>
            </a:r>
          </a:p>
          <a:p>
            <a:pPr lvl="1"/>
            <a:r>
              <a:t>Leipätekstin taso kaksi</a:t>
            </a:r>
          </a:p>
          <a:p>
            <a:pPr lvl="2"/>
            <a:r>
              <a:t>Leipätekstin taso kolme</a:t>
            </a:r>
          </a:p>
          <a:p>
            <a:pPr lvl="3"/>
            <a:r>
              <a:t>Leipätekstin taso neljä</a:t>
            </a:r>
          </a:p>
          <a:p>
            <a:pPr lvl="4"/>
            <a:r>
              <a:t>Leipätekstin taso viisi</a:t>
            </a:r>
          </a:p>
        </p:txBody>
      </p:sp>
      <p:sp>
        <p:nvSpPr>
          <p:cNvPr id="76" name="Shape 7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Kuva – 3 kuvaa">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6731000" y="4965700"/>
            <a:ext cx="5334000" cy="3898900"/>
          </a:xfrm>
          <a:prstGeom prst="rect">
            <a:avLst/>
          </a:prstGeom>
        </p:spPr>
        <p:txBody>
          <a:bodyPr lIns="91439" tIns="45719" rIns="91439" bIns="45719" anchor="t">
            <a:noAutofit/>
          </a:bodyPr>
          <a:lstStyle/>
          <a:p>
            <a:endParaRPr/>
          </a:p>
        </p:txBody>
      </p:sp>
      <p:sp>
        <p:nvSpPr>
          <p:cNvPr id="84" name="Shape 84"/>
          <p:cNvSpPr>
            <a:spLocks noGrp="1"/>
          </p:cNvSpPr>
          <p:nvPr>
            <p:ph type="pic" sz="quarter" idx="14"/>
          </p:nvPr>
        </p:nvSpPr>
        <p:spPr>
          <a:xfrm>
            <a:off x="6731000" y="635000"/>
            <a:ext cx="5334000" cy="3898900"/>
          </a:xfrm>
          <a:prstGeom prst="rect">
            <a:avLst/>
          </a:prstGeom>
        </p:spPr>
        <p:txBody>
          <a:bodyPr lIns="91439" tIns="45719" rIns="91439" bIns="45719" anchor="t">
            <a:noAutofit/>
          </a:bodyPr>
          <a:lstStyle/>
          <a:p>
            <a:endParaRPr/>
          </a:p>
        </p:txBody>
      </p:sp>
      <p:sp>
        <p:nvSpPr>
          <p:cNvPr id="85" name="Shape 85"/>
          <p:cNvSpPr>
            <a:spLocks noGrp="1"/>
          </p:cNvSpPr>
          <p:nvPr>
            <p:ph type="pic" sz="half" idx="15"/>
          </p:nvPr>
        </p:nvSpPr>
        <p:spPr>
          <a:xfrm>
            <a:off x="952500" y="635000"/>
            <a:ext cx="5334000" cy="8229600"/>
          </a:xfrm>
          <a:prstGeom prst="rect">
            <a:avLst/>
          </a:prstGeom>
        </p:spPr>
        <p:txBody>
          <a:bodyPr lIns="91439" tIns="45719" rIns="91439" bIns="45719" anchor="t">
            <a:noAutofit/>
          </a:bodyPr>
          <a:lstStyle/>
          <a:p>
            <a:endParaRPr/>
          </a:p>
        </p:txBody>
      </p:sp>
      <p:sp>
        <p:nvSpPr>
          <p:cNvPr id="86" name="Shape 8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Lainaus">
    <p:spTree>
      <p:nvGrpSpPr>
        <p:cNvPr id="1" name=""/>
        <p:cNvGrpSpPr/>
        <p:nvPr/>
      </p:nvGrpSpPr>
      <p:grpSpPr>
        <a:xfrm>
          <a:off x="0" y="0"/>
          <a:ext cx="0" cy="0"/>
          <a:chOff x="0" y="0"/>
          <a:chExt cx="0" cy="0"/>
        </a:xfrm>
      </p:grpSpPr>
      <p:sp>
        <p:nvSpPr>
          <p:cNvPr id="93" name="Shape 93"/>
          <p:cNvSpPr>
            <a:spLocks noGrp="1"/>
          </p:cNvSpPr>
          <p:nvPr>
            <p:ph type="body" sz="quarter" idx="13"/>
          </p:nvPr>
        </p:nvSpPr>
        <p:spPr>
          <a:xfrm>
            <a:off x="1270000" y="6362700"/>
            <a:ext cx="10464800" cy="469900"/>
          </a:xfrm>
          <a:prstGeom prst="rect">
            <a:avLst/>
          </a:prstGeom>
        </p:spPr>
        <p:txBody>
          <a:bodyPr anchor="t">
            <a:spAutoFit/>
          </a:bodyPr>
          <a:lstStyle>
            <a:lvl1pPr marL="0" indent="0" algn="ctr">
              <a:spcBef>
                <a:spcPts val="0"/>
              </a:spcBef>
              <a:buSzTx/>
              <a:buNone/>
              <a:defRPr sz="2400" i="1"/>
            </a:lvl1pPr>
          </a:lstStyle>
          <a:p>
            <a:r>
              <a:t>– Johnny Appleseed</a:t>
            </a:r>
          </a:p>
        </p:txBody>
      </p:sp>
      <p:sp>
        <p:nvSpPr>
          <p:cNvPr id="94" name="Shape 94"/>
          <p:cNvSpPr>
            <a:spLocks noGrp="1"/>
          </p:cNvSpPr>
          <p:nvPr>
            <p:ph type="body" sz="quarter" idx="14"/>
          </p:nvPr>
        </p:nvSpPr>
        <p:spPr>
          <a:xfrm>
            <a:off x="1270000" y="4267200"/>
            <a:ext cx="10464800" cy="685800"/>
          </a:xfrm>
          <a:prstGeom prst="rect">
            <a:avLst/>
          </a:prstGeom>
        </p:spPr>
        <p:txBody>
          <a:bodyPr>
            <a:spAutoFit/>
          </a:bodyPr>
          <a:lstStyle>
            <a:lvl1pPr marL="0" indent="0" algn="ctr">
              <a:spcBef>
                <a:spcPts val="0"/>
              </a:spcBef>
              <a:buSzTx/>
              <a:buNone/>
            </a:lvl1pPr>
          </a:lstStyle>
          <a:p>
            <a:r>
              <a:t>”Kirjoita lainaus tähän.” </a:t>
            </a: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10" Type="http://schemas.openxmlformats.org/officeDocument/2006/relationships/theme" Target="../theme/theme2.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Otsikkoteksti</a:t>
            </a:r>
          </a:p>
        </p:txBody>
      </p:sp>
      <p:sp>
        <p:nvSpPr>
          <p:cNvPr id="3" name="Shape 3"/>
          <p:cNvSpPr>
            <a:spLocks noGrp="1"/>
          </p:cNvSpPr>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Leipätekstin taso yksi</a:t>
            </a:r>
          </a:p>
          <a:p>
            <a:pPr lvl="1"/>
            <a:r>
              <a:t>Leipätekstin taso kaksi</a:t>
            </a:r>
          </a:p>
          <a:p>
            <a:pPr lvl="2"/>
            <a:r>
              <a:t>Leipätekstin taso kolme</a:t>
            </a:r>
          </a:p>
          <a:p>
            <a:pPr lvl="3"/>
            <a:r>
              <a:t>Leipätekstin taso neljä</a:t>
            </a:r>
          </a:p>
          <a:p>
            <a:pPr lvl="4"/>
            <a:r>
              <a:t>Leipätekstin taso viisi</a:t>
            </a:r>
          </a:p>
        </p:txBody>
      </p:sp>
      <p:sp>
        <p:nvSpPr>
          <p:cNvPr id="4" name="Shape 4"/>
          <p:cNvSpPr>
            <a:spLocks noGrp="1"/>
          </p:cNvSpPr>
          <p:nvPr>
            <p:ph type="sldNum" sz="quarter" idx="2"/>
          </p:nvPr>
        </p:nvSpPr>
        <p:spPr>
          <a:xfrm>
            <a:off x="6311798" y="9258300"/>
            <a:ext cx="368504" cy="381000"/>
          </a:xfrm>
          <a:prstGeom prst="rect">
            <a:avLst/>
          </a:prstGeom>
          <a:ln w="12700">
            <a:miter lim="400000"/>
          </a:ln>
        </p:spPr>
        <p:txBody>
          <a:bodyPr wrap="none" lIns="50800" tIns="50800" rIns="50800" bIns="50800">
            <a:spAutoFit/>
          </a:bodyPr>
          <a:lstStyle>
            <a:lvl1pPr>
              <a:defRPr sz="1800"/>
            </a:lvl1pPr>
          </a:lstStyle>
          <a:p>
            <a:fld id="{86CB4B4D-7CA3-9044-876B-883B54F8677D}" type="slidenum">
              <a:t>‹#›</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60" r:id="rId10"/>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43307" y="843899"/>
            <a:ext cx="12118187" cy="1086009"/>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43307" y="2185434"/>
            <a:ext cx="12118187" cy="6478507"/>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12049718" y="8842841"/>
            <a:ext cx="780373" cy="746382"/>
          </a:xfrm>
          <a:prstGeom prst="rect">
            <a:avLst/>
          </a:prstGeom>
          <a:noFill/>
          <a:ln>
            <a:noFill/>
          </a:ln>
        </p:spPr>
        <p:txBody>
          <a:bodyPr spcFirstLastPara="1" wrap="square" lIns="91425" tIns="91425" rIns="91425" bIns="91425" anchor="ctr" anchorCtr="0">
            <a:normAutofit/>
          </a:bodyPr>
          <a:lstStyle>
            <a:lvl1pPr lvl="0" algn="r">
              <a:buNone/>
              <a:defRPr sz="1422">
                <a:solidFill>
                  <a:schemeClr val="dk2"/>
                </a:solidFill>
              </a:defRPr>
            </a:lvl1pPr>
            <a:lvl2pPr lvl="1" algn="r">
              <a:buNone/>
              <a:defRPr sz="1422">
                <a:solidFill>
                  <a:schemeClr val="dk2"/>
                </a:solidFill>
              </a:defRPr>
            </a:lvl2pPr>
            <a:lvl3pPr lvl="2" algn="r">
              <a:buNone/>
              <a:defRPr sz="1422">
                <a:solidFill>
                  <a:schemeClr val="dk2"/>
                </a:solidFill>
              </a:defRPr>
            </a:lvl3pPr>
            <a:lvl4pPr lvl="3" algn="r">
              <a:buNone/>
              <a:defRPr sz="1422">
                <a:solidFill>
                  <a:schemeClr val="dk2"/>
                </a:solidFill>
              </a:defRPr>
            </a:lvl4pPr>
            <a:lvl5pPr lvl="4" algn="r">
              <a:buNone/>
              <a:defRPr sz="1422">
                <a:solidFill>
                  <a:schemeClr val="dk2"/>
                </a:solidFill>
              </a:defRPr>
            </a:lvl5pPr>
            <a:lvl6pPr lvl="5" algn="r">
              <a:buNone/>
              <a:defRPr sz="1422">
                <a:solidFill>
                  <a:schemeClr val="dk2"/>
                </a:solidFill>
              </a:defRPr>
            </a:lvl6pPr>
            <a:lvl7pPr lvl="6" algn="r">
              <a:buNone/>
              <a:defRPr sz="1422">
                <a:solidFill>
                  <a:schemeClr val="dk2"/>
                </a:solidFill>
              </a:defRPr>
            </a:lvl7pPr>
            <a:lvl8pPr lvl="7" algn="r">
              <a:buNone/>
              <a:defRPr sz="1422">
                <a:solidFill>
                  <a:schemeClr val="dk2"/>
                </a:solidFill>
              </a:defRPr>
            </a:lvl8pPr>
            <a:lvl9pPr lvl="8" algn="r">
              <a:buNone/>
              <a:defRPr sz="1422">
                <a:solidFill>
                  <a:schemeClr val="dk2"/>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035846558"/>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7" r:id="rId5"/>
    <p:sldLayoutId id="2147483668" r:id="rId6"/>
    <p:sldLayoutId id="2147483669" r:id="rId7"/>
    <p:sldLayoutId id="2147483670" r:id="rId8"/>
    <p:sldLayoutId id="2147483671"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991"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g"/><Relationship Id="rId7" Type="http://schemas.openxmlformats.org/officeDocument/2006/relationships/image" Target="../media/image8.jpg"/><Relationship Id="rId12" Type="http://schemas.openxmlformats.org/officeDocument/2006/relationships/image" Target="../media/image13.jpe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7.jpg"/><Relationship Id="rId11" Type="http://schemas.openxmlformats.org/officeDocument/2006/relationships/image" Target="../media/image12.png"/><Relationship Id="rId5" Type="http://schemas.openxmlformats.org/officeDocument/2006/relationships/image" Target="../media/image6.jpg"/><Relationship Id="rId10" Type="http://schemas.openxmlformats.org/officeDocument/2006/relationships/image" Target="../media/image11.png"/><Relationship Id="rId4" Type="http://schemas.openxmlformats.org/officeDocument/2006/relationships/image" Target="../media/image5.jp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EF5948C9-D0AB-4312-99F8-295544314936}"/>
              </a:ext>
            </a:extLst>
          </p:cNvPr>
          <p:cNvSpPr>
            <a:spLocks noGrp="1"/>
          </p:cNvSpPr>
          <p:nvPr>
            <p:ph type="title"/>
          </p:nvPr>
        </p:nvSpPr>
        <p:spPr/>
        <p:txBody>
          <a:bodyPr>
            <a:noAutofit/>
          </a:bodyPr>
          <a:lstStyle/>
          <a:p>
            <a:r>
              <a:rPr lang="fi-FI" sz="4400" dirty="0"/>
              <a:t>FC Lahti United</a:t>
            </a:r>
          </a:p>
        </p:txBody>
      </p:sp>
      <p:sp>
        <p:nvSpPr>
          <p:cNvPr id="4" name="Tekstin paikkamerkki 3">
            <a:extLst>
              <a:ext uri="{FF2B5EF4-FFF2-40B4-BE49-F238E27FC236}">
                <a16:creationId xmlns:a16="http://schemas.microsoft.com/office/drawing/2014/main" id="{48DF5FB6-4C1F-42D4-BF8C-3EBD013BD9DC}"/>
              </a:ext>
            </a:extLst>
          </p:cNvPr>
          <p:cNvSpPr>
            <a:spLocks noGrp="1"/>
          </p:cNvSpPr>
          <p:nvPr>
            <p:ph type="body" sz="quarter" idx="1"/>
          </p:nvPr>
        </p:nvSpPr>
        <p:spPr/>
        <p:txBody>
          <a:bodyPr/>
          <a:lstStyle/>
          <a:p>
            <a:endParaRPr lang="fi-FI" dirty="0"/>
          </a:p>
        </p:txBody>
      </p:sp>
      <p:pic>
        <p:nvPicPr>
          <p:cNvPr id="5" name="fclwhite_finnish_rgb.pdf">
            <a:extLst>
              <a:ext uri="{FF2B5EF4-FFF2-40B4-BE49-F238E27FC236}">
                <a16:creationId xmlns:a16="http://schemas.microsoft.com/office/drawing/2014/main" id="{F5B8D8DE-6F23-4862-921E-4FCF4FE80C4A}"/>
              </a:ext>
            </a:extLst>
          </p:cNvPr>
          <p:cNvPicPr>
            <a:picLocks noChangeAspect="1"/>
          </p:cNvPicPr>
          <p:nvPr/>
        </p:nvPicPr>
        <p:blipFill>
          <a:blip r:embed="rId2"/>
          <a:stretch>
            <a:fillRect/>
          </a:stretch>
        </p:blipFill>
        <p:spPr>
          <a:xfrm>
            <a:off x="4638572" y="2567664"/>
            <a:ext cx="3327011" cy="4224572"/>
          </a:xfrm>
          <a:prstGeom prst="rect">
            <a:avLst/>
          </a:prstGeom>
          <a:ln w="12700">
            <a:miter lim="400000"/>
          </a:ln>
        </p:spPr>
      </p:pic>
    </p:spTree>
    <p:extLst>
      <p:ext uri="{BB962C8B-B14F-4D97-AF65-F5344CB8AC3E}">
        <p14:creationId xmlns:p14="http://schemas.microsoft.com/office/powerpoint/2010/main" val="2005299680"/>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p:nvPr>
        </p:nvSpPr>
        <p:spPr>
          <a:xfrm>
            <a:off x="0" y="254000"/>
            <a:ext cx="13004800" cy="762000"/>
          </a:xfrm>
          <a:prstGeom prst="rect">
            <a:avLst/>
          </a:prstGeom>
        </p:spPr>
        <p:txBody>
          <a:bodyPr>
            <a:noAutofit/>
          </a:bodyPr>
          <a:lstStyle>
            <a:lvl1pPr>
              <a:defRPr spc="239">
                <a:latin typeface="Bebas Neue"/>
                <a:ea typeface="Bebas Neue"/>
                <a:cs typeface="Bebas Neue"/>
                <a:sym typeface="Bebas Neue"/>
              </a:defRPr>
            </a:lvl1pPr>
          </a:lstStyle>
          <a:p>
            <a:r>
              <a:rPr lang="fi-FI" sz="4800" dirty="0"/>
              <a:t>FC Lahti United U14 ja U15 ( 2009 ja 2008 )</a:t>
            </a:r>
            <a:endParaRPr sz="4800" dirty="0"/>
          </a:p>
        </p:txBody>
      </p:sp>
      <p:pic>
        <p:nvPicPr>
          <p:cNvPr id="142" name="pasted-image.pdf"/>
          <p:cNvPicPr>
            <a:picLocks noChangeAspect="1"/>
          </p:cNvPicPr>
          <p:nvPr/>
        </p:nvPicPr>
        <p:blipFill>
          <a:blip r:embed="rId2"/>
          <a:stretch>
            <a:fillRect/>
          </a:stretch>
        </p:blipFill>
        <p:spPr>
          <a:xfrm>
            <a:off x="12320239" y="9138738"/>
            <a:ext cx="399572" cy="346034"/>
          </a:xfrm>
          <a:prstGeom prst="rect">
            <a:avLst/>
          </a:prstGeom>
          <a:ln w="12700">
            <a:miter lim="400000"/>
          </a:ln>
        </p:spPr>
      </p:pic>
      <p:sp>
        <p:nvSpPr>
          <p:cNvPr id="7" name="Shape 141">
            <a:extLst>
              <a:ext uri="{FF2B5EF4-FFF2-40B4-BE49-F238E27FC236}">
                <a16:creationId xmlns:a16="http://schemas.microsoft.com/office/drawing/2014/main" id="{D02459A7-30D7-4389-AE22-10ECBFA9CE82}"/>
              </a:ext>
            </a:extLst>
          </p:cNvPr>
          <p:cNvSpPr>
            <a:spLocks noGrp="1"/>
          </p:cNvSpPr>
          <p:nvPr>
            <p:ph type="body" idx="1"/>
          </p:nvPr>
        </p:nvSpPr>
        <p:spPr>
          <a:xfrm>
            <a:off x="0" y="1121228"/>
            <a:ext cx="13004800" cy="8378371"/>
          </a:xfrm>
          <a:prstGeom prst="rect">
            <a:avLst/>
          </a:prstGeom>
        </p:spPr>
        <p:txBody>
          <a:bodyPr anchor="t">
            <a:noAutofit/>
          </a:bodyPr>
          <a:lstStyle/>
          <a:p>
            <a:pPr marL="0" indent="0" algn="ctr">
              <a:buNone/>
              <a:defRPr>
                <a:latin typeface="Work Sans Regular"/>
                <a:ea typeface="Work Sans Regular"/>
                <a:cs typeface="Work Sans Regular"/>
                <a:sym typeface="Work Sans Regular"/>
              </a:defRPr>
            </a:pPr>
            <a:r>
              <a:rPr lang="fi-FI" sz="3200" b="1" u="sng" dirty="0"/>
              <a:t>Turnaukset:</a:t>
            </a:r>
            <a:br>
              <a:rPr lang="fi-FI" sz="3200" b="1" u="sng" dirty="0"/>
            </a:br>
            <a:r>
              <a:rPr lang="fi-FI" sz="3200" b="1" u="sng" dirty="0"/>
              <a:t>U14 STOKE ELOKUU ja U15 TUKHOLMA HELMIKUU</a:t>
            </a:r>
            <a:endParaRPr lang="fi-FI" sz="3200" dirty="0"/>
          </a:p>
          <a:p>
            <a:pPr marL="0" indent="0" algn="ctr">
              <a:buNone/>
              <a:defRPr>
                <a:latin typeface="Work Sans Regular"/>
                <a:ea typeface="Work Sans Regular"/>
                <a:cs typeface="Work Sans Regular"/>
                <a:sym typeface="Work Sans Regular"/>
              </a:defRPr>
            </a:pPr>
            <a:r>
              <a:rPr lang="fi-FI" sz="3200" b="1" u="sng" dirty="0"/>
              <a:t>Pelitapahtumat:</a:t>
            </a:r>
            <a:br>
              <a:rPr lang="fi-FI" sz="3200" b="1" u="sng" dirty="0"/>
            </a:br>
            <a:r>
              <a:rPr lang="fi-FI" sz="3200" dirty="0"/>
              <a:t>Keskinäiset harjoitusottelut toimii pelaajatarkkailuna</a:t>
            </a:r>
            <a:br>
              <a:rPr lang="fi-FI" sz="3200" b="1" u="sng" dirty="0"/>
            </a:br>
            <a:br>
              <a:rPr lang="fi-FI" sz="2400" b="1" u="sng" dirty="0"/>
            </a:br>
            <a:r>
              <a:rPr lang="fi-FI" sz="3200" b="1" u="sng" dirty="0"/>
              <a:t>Huuhkajat U14 ja Aluejoukkuetoiminta U15:</a:t>
            </a:r>
            <a:br>
              <a:rPr lang="fi-FI" sz="3200" b="1" u="sng" dirty="0"/>
            </a:br>
            <a:r>
              <a:rPr lang="fi-FI" sz="3200" dirty="0"/>
              <a:t>Tapahtumia 3 -4 vuodessa. Toimii pelaajatarkkailuna</a:t>
            </a:r>
            <a:endParaRPr lang="fi-FI" sz="3200" b="1" u="sng" dirty="0"/>
          </a:p>
          <a:p>
            <a:pPr marL="0" indent="0" algn="ctr">
              <a:buNone/>
              <a:defRPr>
                <a:latin typeface="Work Sans Regular"/>
                <a:ea typeface="Work Sans Regular"/>
                <a:cs typeface="Work Sans Regular"/>
                <a:sym typeface="Work Sans Regular"/>
              </a:defRPr>
            </a:pPr>
            <a:r>
              <a:rPr lang="fi-FI" sz="3200" b="1" u="sng" dirty="0"/>
              <a:t>Valmennuskoulutus:</a:t>
            </a:r>
            <a:br>
              <a:rPr lang="fi-FI" sz="3200" b="1" u="sng" dirty="0"/>
            </a:br>
            <a:r>
              <a:rPr lang="fi-FI" sz="3200" dirty="0"/>
              <a:t>Pääturnauksen ja pelitapahtumien yhteydessä, vuosisuunnitelman mukaan</a:t>
            </a:r>
            <a:endParaRPr lang="fi-FI" sz="3200" b="1" u="sng" dirty="0"/>
          </a:p>
          <a:p>
            <a:pPr marL="0" indent="0" algn="ctr">
              <a:buNone/>
              <a:defRPr>
                <a:latin typeface="Work Sans Regular"/>
                <a:ea typeface="Work Sans Regular"/>
                <a:cs typeface="Work Sans Regular"/>
                <a:sym typeface="Work Sans Regular"/>
              </a:defRPr>
            </a:pPr>
            <a:r>
              <a:rPr lang="fi-FI" sz="3200" b="1" u="sng" dirty="0"/>
              <a:t>Valmennus:</a:t>
            </a:r>
            <a:br>
              <a:rPr lang="fi-FI" sz="3200" b="1" u="sng" dirty="0"/>
            </a:br>
            <a:r>
              <a:rPr lang="fi-FI" sz="3200" dirty="0"/>
              <a:t>FC Lahti VOK johtaa valmennustiimiä. 2 valmentajaa United seuroista.</a:t>
            </a:r>
            <a:br>
              <a:rPr lang="fi-FI" sz="2400" b="1" u="sng" dirty="0"/>
            </a:br>
            <a:br>
              <a:rPr lang="fi-FI" sz="2400" b="1" u="sng" dirty="0"/>
            </a:br>
            <a:endParaRPr lang="fi-FI" sz="2400" dirty="0"/>
          </a:p>
        </p:txBody>
      </p:sp>
    </p:spTree>
    <p:extLst>
      <p:ext uri="{BB962C8B-B14F-4D97-AF65-F5344CB8AC3E}">
        <p14:creationId xmlns:p14="http://schemas.microsoft.com/office/powerpoint/2010/main" val="210784780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p:nvPr>
        </p:nvSpPr>
        <p:spPr>
          <a:xfrm>
            <a:off x="952500" y="254000"/>
            <a:ext cx="11099800" cy="762000"/>
          </a:xfrm>
          <a:prstGeom prst="rect">
            <a:avLst/>
          </a:prstGeom>
        </p:spPr>
        <p:txBody>
          <a:bodyPr>
            <a:noAutofit/>
          </a:bodyPr>
          <a:lstStyle>
            <a:lvl1pPr>
              <a:defRPr spc="239">
                <a:latin typeface="Bebas Neue"/>
                <a:ea typeface="Bebas Neue"/>
                <a:cs typeface="Bebas Neue"/>
                <a:sym typeface="Bebas Neue"/>
              </a:defRPr>
            </a:lvl1pPr>
          </a:lstStyle>
          <a:p>
            <a:r>
              <a:rPr lang="fi-FI" sz="5400" dirty="0"/>
              <a:t>FC Lahti United U17 ( 2007 - 2006 )</a:t>
            </a:r>
            <a:endParaRPr sz="5400" dirty="0"/>
          </a:p>
        </p:txBody>
      </p:sp>
      <p:pic>
        <p:nvPicPr>
          <p:cNvPr id="142" name="pasted-image.pdf"/>
          <p:cNvPicPr>
            <a:picLocks noChangeAspect="1"/>
          </p:cNvPicPr>
          <p:nvPr/>
        </p:nvPicPr>
        <p:blipFill>
          <a:blip r:embed="rId2"/>
          <a:stretch>
            <a:fillRect/>
          </a:stretch>
        </p:blipFill>
        <p:spPr>
          <a:xfrm>
            <a:off x="12320239" y="9138738"/>
            <a:ext cx="399572" cy="346034"/>
          </a:xfrm>
          <a:prstGeom prst="rect">
            <a:avLst/>
          </a:prstGeom>
          <a:ln w="12700">
            <a:miter lim="400000"/>
          </a:ln>
        </p:spPr>
      </p:pic>
      <p:sp>
        <p:nvSpPr>
          <p:cNvPr id="7" name="Shape 141">
            <a:extLst>
              <a:ext uri="{FF2B5EF4-FFF2-40B4-BE49-F238E27FC236}">
                <a16:creationId xmlns:a16="http://schemas.microsoft.com/office/drawing/2014/main" id="{D02459A7-30D7-4389-AE22-10ECBFA9CE82}"/>
              </a:ext>
            </a:extLst>
          </p:cNvPr>
          <p:cNvSpPr>
            <a:spLocks noGrp="1"/>
          </p:cNvSpPr>
          <p:nvPr>
            <p:ph type="body" idx="1"/>
          </p:nvPr>
        </p:nvSpPr>
        <p:spPr>
          <a:xfrm>
            <a:off x="0" y="1121228"/>
            <a:ext cx="13004800" cy="8378371"/>
          </a:xfrm>
          <a:prstGeom prst="rect">
            <a:avLst/>
          </a:prstGeom>
        </p:spPr>
        <p:txBody>
          <a:bodyPr anchor="t">
            <a:noAutofit/>
          </a:bodyPr>
          <a:lstStyle/>
          <a:p>
            <a:pPr marL="0" indent="0" algn="ctr">
              <a:buNone/>
              <a:defRPr>
                <a:latin typeface="Work Sans Regular"/>
                <a:ea typeface="Work Sans Regular"/>
                <a:cs typeface="Work Sans Regular"/>
                <a:sym typeface="Work Sans Regular"/>
              </a:defRPr>
            </a:pPr>
            <a:r>
              <a:rPr lang="fi-FI" sz="2800" b="1" u="sng" dirty="0"/>
              <a:t>Turnaukset:</a:t>
            </a:r>
            <a:br>
              <a:rPr lang="fi-FI" sz="2800" b="1" u="sng" dirty="0"/>
            </a:br>
            <a:r>
              <a:rPr lang="fi-FI" sz="2800" b="1" u="sng" dirty="0"/>
              <a:t>SPARTTA PRAHA, TSEKKI, ELOKUU</a:t>
            </a:r>
            <a:endParaRPr lang="fi-FI" sz="2800" dirty="0"/>
          </a:p>
          <a:p>
            <a:pPr marL="0" indent="0" algn="ctr">
              <a:buNone/>
              <a:defRPr>
                <a:latin typeface="Work Sans Regular"/>
                <a:ea typeface="Work Sans Regular"/>
                <a:cs typeface="Work Sans Regular"/>
                <a:sym typeface="Work Sans Regular"/>
              </a:defRPr>
            </a:pPr>
            <a:r>
              <a:rPr lang="fi-FI" sz="2800" b="1" u="sng" dirty="0"/>
              <a:t>Pelitapahtumat ja </a:t>
            </a:r>
            <a:r>
              <a:rPr lang="fi-FI" sz="2800" b="1" u="sng" dirty="0" err="1"/>
              <a:t>Dry</a:t>
            </a:r>
            <a:r>
              <a:rPr lang="fi-FI" sz="2800" b="1" u="sng" dirty="0"/>
              <a:t> out FC Lahti Edustus:</a:t>
            </a:r>
            <a:br>
              <a:rPr lang="fi-FI" sz="2800" b="1" u="sng" dirty="0"/>
            </a:br>
            <a:r>
              <a:rPr lang="fi-FI" sz="2800" dirty="0"/>
              <a:t>Keskinäisiä pelitapahtumia vuosisuunnitelman mukaan. </a:t>
            </a:r>
            <a:r>
              <a:rPr lang="fi-FI" sz="2800" dirty="0" err="1"/>
              <a:t>Dry</a:t>
            </a:r>
            <a:r>
              <a:rPr lang="fi-FI" sz="2800" dirty="0"/>
              <a:t> out jaksoja edustuksen mukana</a:t>
            </a:r>
            <a:br>
              <a:rPr lang="fi-FI" sz="2800" b="1" u="sng" dirty="0"/>
            </a:br>
            <a:br>
              <a:rPr lang="fi-FI" sz="2800" b="1" u="sng" dirty="0"/>
            </a:br>
            <a:r>
              <a:rPr lang="fi-FI" sz="2800" b="1" u="sng" dirty="0"/>
              <a:t>Huuhkajat:</a:t>
            </a:r>
            <a:br>
              <a:rPr lang="fi-FI" sz="2800" b="1" u="sng" dirty="0"/>
            </a:br>
            <a:r>
              <a:rPr lang="fi-FI" sz="2800" dirty="0"/>
              <a:t>Toimii pelaajatarkkailuna</a:t>
            </a:r>
            <a:endParaRPr lang="fi-FI" sz="2800" b="1" u="sng" dirty="0"/>
          </a:p>
          <a:p>
            <a:pPr marL="0" indent="0" algn="ctr">
              <a:buNone/>
              <a:defRPr>
                <a:latin typeface="Work Sans Regular"/>
                <a:ea typeface="Work Sans Regular"/>
                <a:cs typeface="Work Sans Regular"/>
                <a:sym typeface="Work Sans Regular"/>
              </a:defRPr>
            </a:pPr>
            <a:r>
              <a:rPr lang="fi-FI" sz="2800" b="1" u="sng" dirty="0"/>
              <a:t>Valmennuskoulutus:</a:t>
            </a:r>
            <a:br>
              <a:rPr lang="fi-FI" sz="2800" b="1" u="sng" dirty="0"/>
            </a:br>
            <a:r>
              <a:rPr lang="fi-FI" sz="2800" dirty="0"/>
              <a:t>Pääturnauksen ja pelitapahtumien yhteydessä, vuosisuunnitelman mukaan</a:t>
            </a:r>
            <a:endParaRPr lang="fi-FI" sz="2800" b="1" u="sng" dirty="0"/>
          </a:p>
          <a:p>
            <a:pPr marL="0" indent="0" algn="ctr">
              <a:buNone/>
              <a:defRPr>
                <a:latin typeface="Work Sans Regular"/>
                <a:ea typeface="Work Sans Regular"/>
                <a:cs typeface="Work Sans Regular"/>
                <a:sym typeface="Work Sans Regular"/>
              </a:defRPr>
            </a:pPr>
            <a:r>
              <a:rPr lang="fi-FI" sz="2800" b="1" u="sng" dirty="0"/>
              <a:t>Valmennus:</a:t>
            </a:r>
            <a:br>
              <a:rPr lang="fi-FI" sz="2800" b="1" u="sng" dirty="0"/>
            </a:br>
            <a:r>
              <a:rPr lang="fi-FI" sz="2800" dirty="0"/>
              <a:t>FC Lahti VOK johtaa valmennustiimiä. 2 valmentajaa United seuroista.</a:t>
            </a:r>
            <a:br>
              <a:rPr lang="fi-FI" sz="2800" b="1" u="sng" dirty="0"/>
            </a:br>
            <a:br>
              <a:rPr lang="fi-FI" sz="2800" b="1" u="sng" dirty="0"/>
            </a:br>
            <a:endParaRPr lang="fi-FI" sz="2800" dirty="0"/>
          </a:p>
        </p:txBody>
      </p:sp>
    </p:spTree>
    <p:extLst>
      <p:ext uri="{BB962C8B-B14F-4D97-AF65-F5344CB8AC3E}">
        <p14:creationId xmlns:p14="http://schemas.microsoft.com/office/powerpoint/2010/main" val="291613159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61616"/>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443318" y="2910009"/>
            <a:ext cx="12118187" cy="2919253"/>
          </a:xfrm>
          <a:prstGeom prst="rect">
            <a:avLst/>
          </a:prstGeom>
        </p:spPr>
        <p:txBody>
          <a:bodyPr spcFirstLastPara="1" wrap="square" lIns="130027" tIns="130027" rIns="130027" bIns="130027" anchor="b" anchorCtr="0">
            <a:normAutofit/>
          </a:bodyPr>
          <a:lstStyle/>
          <a:p>
            <a:pPr>
              <a:lnSpc>
                <a:spcPct val="115000"/>
              </a:lnSpc>
            </a:pPr>
            <a:endParaRPr sz="5120" dirty="0">
              <a:solidFill>
                <a:srgbClr val="F5F5F5"/>
              </a:solidFill>
              <a:latin typeface="Bebas Neue"/>
              <a:ea typeface="Bebas Neue"/>
              <a:cs typeface="Bebas Neue"/>
              <a:sym typeface="Bebas Neue"/>
            </a:endParaRPr>
          </a:p>
          <a:p>
            <a:pPr>
              <a:lnSpc>
                <a:spcPct val="115000"/>
              </a:lnSpc>
            </a:pPr>
            <a:endParaRPr sz="10240" dirty="0">
              <a:solidFill>
                <a:srgbClr val="E64773"/>
              </a:solidFill>
              <a:latin typeface="Bebas Neue"/>
              <a:ea typeface="Bebas Neue"/>
              <a:cs typeface="Bebas Neue"/>
              <a:sym typeface="Bebas Neue"/>
            </a:endParaRPr>
          </a:p>
        </p:txBody>
      </p:sp>
      <p:sp>
        <p:nvSpPr>
          <p:cNvPr id="55" name="Google Shape;55;p13"/>
          <p:cNvSpPr txBox="1">
            <a:spLocks noGrp="1"/>
          </p:cNvSpPr>
          <p:nvPr>
            <p:ph type="subTitle" idx="1"/>
          </p:nvPr>
        </p:nvSpPr>
        <p:spPr>
          <a:xfrm>
            <a:off x="653846" y="139657"/>
            <a:ext cx="12118187" cy="950440"/>
          </a:xfrm>
          <a:prstGeom prst="rect">
            <a:avLst/>
          </a:prstGeom>
        </p:spPr>
        <p:txBody>
          <a:bodyPr spcFirstLastPara="1" wrap="square" lIns="130027" tIns="130027" rIns="130027" bIns="130027" anchor="t" anchorCtr="0">
            <a:noAutofit/>
          </a:bodyPr>
          <a:lstStyle/>
          <a:p>
            <a:pPr marL="0" indent="0">
              <a:lnSpc>
                <a:spcPct val="150000"/>
              </a:lnSpc>
            </a:pPr>
            <a:r>
              <a:rPr lang="en-GB" dirty="0">
                <a:solidFill>
                  <a:srgbClr val="F5F5F5"/>
                </a:solidFill>
                <a:latin typeface="Bebas Neue"/>
                <a:ea typeface="Bebas Neue"/>
                <a:cs typeface="Bebas Neue"/>
                <a:sym typeface="Bebas Neue"/>
              </a:rPr>
              <a:t>FC Lahti United </a:t>
            </a:r>
            <a:r>
              <a:rPr lang="en-GB" dirty="0" err="1">
                <a:solidFill>
                  <a:srgbClr val="F5F5F5"/>
                </a:solidFill>
                <a:latin typeface="Bebas Neue"/>
                <a:ea typeface="Bebas Neue"/>
                <a:cs typeface="Bebas Neue"/>
                <a:sym typeface="Bebas Neue"/>
              </a:rPr>
              <a:t>vuosikello</a:t>
            </a:r>
            <a:endParaRPr lang="en-GB" dirty="0">
              <a:solidFill>
                <a:srgbClr val="F5F5F5"/>
              </a:solidFill>
              <a:latin typeface="Bebas Neue"/>
              <a:ea typeface="Bebas Neue"/>
              <a:cs typeface="Bebas Neue"/>
              <a:sym typeface="Bebas Neue"/>
            </a:endParaRPr>
          </a:p>
          <a:p>
            <a:pPr marL="0" indent="0">
              <a:lnSpc>
                <a:spcPct val="150000"/>
              </a:lnSpc>
            </a:pPr>
            <a:endParaRPr dirty="0">
              <a:solidFill>
                <a:srgbClr val="E64773"/>
              </a:solidFill>
              <a:latin typeface="Bebas Neue"/>
              <a:ea typeface="Bebas Neue"/>
              <a:cs typeface="Bebas Neue"/>
              <a:sym typeface="Bebas Neue"/>
            </a:endParaRPr>
          </a:p>
          <a:p>
            <a:pPr marL="0" indent="0">
              <a:lnSpc>
                <a:spcPct val="115000"/>
              </a:lnSpc>
            </a:pPr>
            <a:endParaRPr dirty="0">
              <a:solidFill>
                <a:srgbClr val="F5F5F5"/>
              </a:solidFill>
              <a:latin typeface="Work Sans"/>
              <a:ea typeface="Work Sans"/>
              <a:cs typeface="Work Sans"/>
              <a:sym typeface="Work Sans"/>
            </a:endParaRPr>
          </a:p>
          <a:p>
            <a:pPr marL="0" indent="0">
              <a:lnSpc>
                <a:spcPct val="115000"/>
              </a:lnSpc>
            </a:pPr>
            <a:endParaRPr dirty="0">
              <a:solidFill>
                <a:srgbClr val="F5F5F5"/>
              </a:solidFill>
              <a:latin typeface="Work Sans"/>
              <a:ea typeface="Work Sans"/>
              <a:cs typeface="Work Sans"/>
              <a:sym typeface="Work Sans"/>
            </a:endParaRPr>
          </a:p>
          <a:p>
            <a:pPr marL="0" indent="0">
              <a:lnSpc>
                <a:spcPct val="115000"/>
              </a:lnSpc>
            </a:pPr>
            <a:endParaRPr dirty="0">
              <a:solidFill>
                <a:srgbClr val="F5F5F5"/>
              </a:solidFill>
              <a:latin typeface="Work Sans"/>
              <a:ea typeface="Work Sans"/>
              <a:cs typeface="Work Sans"/>
              <a:sym typeface="Work Sans"/>
            </a:endParaRPr>
          </a:p>
          <a:p>
            <a:pPr marL="0" indent="0">
              <a:lnSpc>
                <a:spcPct val="115000"/>
              </a:lnSpc>
            </a:pPr>
            <a:endParaRPr dirty="0">
              <a:solidFill>
                <a:srgbClr val="F5F5F5"/>
              </a:solidFill>
              <a:latin typeface="Work Sans"/>
              <a:ea typeface="Work Sans"/>
              <a:cs typeface="Work Sans"/>
              <a:sym typeface="Work Sans"/>
            </a:endParaRPr>
          </a:p>
          <a:p>
            <a:pPr marL="0" indent="0">
              <a:lnSpc>
                <a:spcPct val="115000"/>
              </a:lnSpc>
            </a:pPr>
            <a:endParaRPr dirty="0">
              <a:solidFill>
                <a:srgbClr val="F5F5F5"/>
              </a:solidFill>
              <a:latin typeface="Work Sans"/>
              <a:ea typeface="Work Sans"/>
              <a:cs typeface="Work Sans"/>
              <a:sym typeface="Work Sans"/>
            </a:endParaRPr>
          </a:p>
          <a:p>
            <a:pPr marL="0" indent="0">
              <a:lnSpc>
                <a:spcPct val="115000"/>
              </a:lnSpc>
            </a:pPr>
            <a:endParaRPr dirty="0">
              <a:solidFill>
                <a:srgbClr val="F5F5F5"/>
              </a:solidFill>
              <a:latin typeface="Work Sans"/>
              <a:ea typeface="Work Sans"/>
              <a:cs typeface="Work Sans"/>
              <a:sym typeface="Work Sans"/>
            </a:endParaRPr>
          </a:p>
          <a:p>
            <a:pPr marL="0" indent="0" algn="l">
              <a:lnSpc>
                <a:spcPct val="115000"/>
              </a:lnSpc>
            </a:pPr>
            <a:endParaRPr dirty="0">
              <a:solidFill>
                <a:srgbClr val="F5F5F5"/>
              </a:solidFill>
              <a:latin typeface="Work Sans"/>
              <a:ea typeface="Work Sans"/>
              <a:cs typeface="Work Sans"/>
              <a:sym typeface="Work Sans"/>
            </a:endParaRPr>
          </a:p>
        </p:txBody>
      </p:sp>
      <p:pic>
        <p:nvPicPr>
          <p:cNvPr id="56" name="Google Shape;56;p13"/>
          <p:cNvPicPr preferRelativeResize="0"/>
          <p:nvPr/>
        </p:nvPicPr>
        <p:blipFill>
          <a:blip r:embed="rId3">
            <a:alphaModFix/>
          </a:blip>
          <a:stretch>
            <a:fillRect/>
          </a:stretch>
        </p:blipFill>
        <p:spPr>
          <a:xfrm>
            <a:off x="5872528" y="4630419"/>
            <a:ext cx="1017281" cy="908978"/>
          </a:xfrm>
          <a:prstGeom prst="rect">
            <a:avLst/>
          </a:prstGeom>
          <a:noFill/>
          <a:ln>
            <a:noFill/>
          </a:ln>
        </p:spPr>
      </p:pic>
      <p:pic>
        <p:nvPicPr>
          <p:cNvPr id="57" name="Google Shape;57;p13"/>
          <p:cNvPicPr preferRelativeResize="0"/>
          <p:nvPr/>
        </p:nvPicPr>
        <p:blipFill>
          <a:blip r:embed="rId4">
            <a:alphaModFix/>
          </a:blip>
          <a:stretch>
            <a:fillRect/>
          </a:stretch>
        </p:blipFill>
        <p:spPr>
          <a:xfrm>
            <a:off x="11894865" y="7474995"/>
            <a:ext cx="666630" cy="732399"/>
          </a:xfrm>
          <a:prstGeom prst="rect">
            <a:avLst/>
          </a:prstGeom>
          <a:noFill/>
          <a:ln>
            <a:noFill/>
          </a:ln>
        </p:spPr>
      </p:pic>
      <p:sp>
        <p:nvSpPr>
          <p:cNvPr id="7" name="Ellipsi 6">
            <a:extLst>
              <a:ext uri="{FF2B5EF4-FFF2-40B4-BE49-F238E27FC236}">
                <a16:creationId xmlns:a16="http://schemas.microsoft.com/office/drawing/2014/main" id="{7CB5DD59-F5E0-491F-886B-377A1B9C7C4F}"/>
              </a:ext>
            </a:extLst>
          </p:cNvPr>
          <p:cNvSpPr/>
          <p:nvPr/>
        </p:nvSpPr>
        <p:spPr>
          <a:xfrm>
            <a:off x="3470886" y="2024007"/>
            <a:ext cx="5928779" cy="5458953"/>
          </a:xfrm>
          <a:prstGeom prst="ellipse">
            <a:avLst/>
          </a:prstGeom>
          <a:solidFill>
            <a:schemeClr val="bg1"/>
          </a:solidFill>
          <a:ln>
            <a:solidFill>
              <a:srgbClr val="CD15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300460" hangingPunct="1">
              <a:buClr>
                <a:srgbClr val="000000"/>
              </a:buClr>
            </a:pPr>
            <a:endParaRPr lang="fi-FI" sz="1050">
              <a:solidFill>
                <a:srgbClr val="FFFFFF"/>
              </a:solidFill>
              <a:latin typeface="Arial"/>
              <a:sym typeface="Arial"/>
            </a:endParaRPr>
          </a:p>
        </p:txBody>
      </p:sp>
      <p:cxnSp>
        <p:nvCxnSpPr>
          <p:cNvPr id="19" name="Suora yhdysviiva 18">
            <a:extLst>
              <a:ext uri="{FF2B5EF4-FFF2-40B4-BE49-F238E27FC236}">
                <a16:creationId xmlns:a16="http://schemas.microsoft.com/office/drawing/2014/main" id="{FF9C37C1-38EB-47DB-9FC4-613CCB7E7E9E}"/>
              </a:ext>
            </a:extLst>
          </p:cNvPr>
          <p:cNvCxnSpPr>
            <a:cxnSpLocks/>
          </p:cNvCxnSpPr>
          <p:nvPr/>
        </p:nvCxnSpPr>
        <p:spPr>
          <a:xfrm flipV="1">
            <a:off x="3849554" y="3293526"/>
            <a:ext cx="5047703" cy="2835216"/>
          </a:xfrm>
          <a:prstGeom prst="line">
            <a:avLst/>
          </a:prstGeom>
        </p:spPr>
        <p:style>
          <a:lnRef idx="3">
            <a:schemeClr val="dk1"/>
          </a:lnRef>
          <a:fillRef idx="0">
            <a:schemeClr val="dk1"/>
          </a:fillRef>
          <a:effectRef idx="2">
            <a:schemeClr val="dk1"/>
          </a:effectRef>
          <a:fontRef idx="minor">
            <a:schemeClr val="tx1"/>
          </a:fontRef>
        </p:style>
      </p:cxnSp>
      <p:cxnSp>
        <p:nvCxnSpPr>
          <p:cNvPr id="20" name="Suora yhdysviiva 19">
            <a:extLst>
              <a:ext uri="{FF2B5EF4-FFF2-40B4-BE49-F238E27FC236}">
                <a16:creationId xmlns:a16="http://schemas.microsoft.com/office/drawing/2014/main" id="{0730BC87-15E1-449F-95A3-9B298E8628A5}"/>
              </a:ext>
            </a:extLst>
          </p:cNvPr>
          <p:cNvCxnSpPr>
            <a:cxnSpLocks/>
          </p:cNvCxnSpPr>
          <p:nvPr/>
        </p:nvCxnSpPr>
        <p:spPr>
          <a:xfrm flipH="1" flipV="1">
            <a:off x="3881347" y="3433103"/>
            <a:ext cx="5146540" cy="2806585"/>
          </a:xfrm>
          <a:prstGeom prst="line">
            <a:avLst/>
          </a:prstGeom>
        </p:spPr>
        <p:style>
          <a:lnRef idx="3">
            <a:schemeClr val="dk1"/>
          </a:lnRef>
          <a:fillRef idx="0">
            <a:schemeClr val="dk1"/>
          </a:fillRef>
          <a:effectRef idx="2">
            <a:schemeClr val="dk1"/>
          </a:effectRef>
          <a:fontRef idx="minor">
            <a:schemeClr val="tx1"/>
          </a:fontRef>
        </p:style>
      </p:cxnSp>
      <p:cxnSp>
        <p:nvCxnSpPr>
          <p:cNvPr id="21" name="Suora yhdysviiva 20">
            <a:extLst>
              <a:ext uri="{FF2B5EF4-FFF2-40B4-BE49-F238E27FC236}">
                <a16:creationId xmlns:a16="http://schemas.microsoft.com/office/drawing/2014/main" id="{92A03BDE-9076-493A-B9D8-66685EB7D416}"/>
              </a:ext>
            </a:extLst>
          </p:cNvPr>
          <p:cNvCxnSpPr>
            <a:cxnSpLocks/>
            <a:stCxn id="7" idx="4"/>
            <a:endCxn id="7" idx="0"/>
          </p:cNvCxnSpPr>
          <p:nvPr/>
        </p:nvCxnSpPr>
        <p:spPr>
          <a:xfrm flipV="1">
            <a:off x="6435276" y="2024007"/>
            <a:ext cx="0" cy="5458953"/>
          </a:xfrm>
          <a:prstGeom prst="line">
            <a:avLst/>
          </a:prstGeom>
        </p:spPr>
        <p:style>
          <a:lnRef idx="3">
            <a:schemeClr val="dk1"/>
          </a:lnRef>
          <a:fillRef idx="0">
            <a:schemeClr val="dk1"/>
          </a:fillRef>
          <a:effectRef idx="2">
            <a:schemeClr val="dk1"/>
          </a:effectRef>
          <a:fontRef idx="minor">
            <a:schemeClr val="tx1"/>
          </a:fontRef>
        </p:style>
      </p:cxnSp>
      <p:sp>
        <p:nvSpPr>
          <p:cNvPr id="33" name="Tekstiruutu 32">
            <a:extLst>
              <a:ext uri="{FF2B5EF4-FFF2-40B4-BE49-F238E27FC236}">
                <a16:creationId xmlns:a16="http://schemas.microsoft.com/office/drawing/2014/main" id="{F9A5B226-E6D4-4395-9832-C924821BDBD4}"/>
              </a:ext>
            </a:extLst>
          </p:cNvPr>
          <p:cNvSpPr txBox="1"/>
          <p:nvPr/>
        </p:nvSpPr>
        <p:spPr>
          <a:xfrm>
            <a:off x="5037413" y="6829270"/>
            <a:ext cx="1489711"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HEINÄKUU</a:t>
            </a:r>
          </a:p>
        </p:txBody>
      </p:sp>
      <p:sp>
        <p:nvSpPr>
          <p:cNvPr id="34" name="Tekstiruutu 33">
            <a:extLst>
              <a:ext uri="{FF2B5EF4-FFF2-40B4-BE49-F238E27FC236}">
                <a16:creationId xmlns:a16="http://schemas.microsoft.com/office/drawing/2014/main" id="{92E8DBEC-97E0-4519-90AB-2A36430DE138}"/>
              </a:ext>
            </a:extLst>
          </p:cNvPr>
          <p:cNvSpPr txBox="1"/>
          <p:nvPr/>
        </p:nvSpPr>
        <p:spPr>
          <a:xfrm>
            <a:off x="4084256" y="6049473"/>
            <a:ext cx="1318925"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ELOKUU</a:t>
            </a:r>
          </a:p>
        </p:txBody>
      </p:sp>
      <p:sp>
        <p:nvSpPr>
          <p:cNvPr id="35" name="Tekstiruutu 34">
            <a:extLst>
              <a:ext uri="{FF2B5EF4-FFF2-40B4-BE49-F238E27FC236}">
                <a16:creationId xmlns:a16="http://schemas.microsoft.com/office/drawing/2014/main" id="{0FA29EB1-9FD3-4978-A56C-79CC999B76C1}"/>
              </a:ext>
            </a:extLst>
          </p:cNvPr>
          <p:cNvSpPr txBox="1"/>
          <p:nvPr/>
        </p:nvSpPr>
        <p:spPr>
          <a:xfrm>
            <a:off x="6490440" y="2350437"/>
            <a:ext cx="1575072"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TAMMIKUU</a:t>
            </a:r>
          </a:p>
        </p:txBody>
      </p:sp>
      <p:sp>
        <p:nvSpPr>
          <p:cNvPr id="36" name="Tekstiruutu 35">
            <a:extLst>
              <a:ext uri="{FF2B5EF4-FFF2-40B4-BE49-F238E27FC236}">
                <a16:creationId xmlns:a16="http://schemas.microsoft.com/office/drawing/2014/main" id="{B7996455-0031-49D9-A6AB-3E40B00EB3ED}"/>
              </a:ext>
            </a:extLst>
          </p:cNvPr>
          <p:cNvSpPr txBox="1"/>
          <p:nvPr/>
        </p:nvSpPr>
        <p:spPr>
          <a:xfrm>
            <a:off x="7829658" y="3944224"/>
            <a:ext cx="1558523"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MAALISKUU</a:t>
            </a:r>
          </a:p>
        </p:txBody>
      </p:sp>
      <p:sp>
        <p:nvSpPr>
          <p:cNvPr id="37" name="Tekstiruutu 36">
            <a:extLst>
              <a:ext uri="{FF2B5EF4-FFF2-40B4-BE49-F238E27FC236}">
                <a16:creationId xmlns:a16="http://schemas.microsoft.com/office/drawing/2014/main" id="{E38412D2-D422-452B-AD69-A3C3722B102B}"/>
              </a:ext>
            </a:extLst>
          </p:cNvPr>
          <p:cNvSpPr txBox="1"/>
          <p:nvPr/>
        </p:nvSpPr>
        <p:spPr>
          <a:xfrm>
            <a:off x="7309054" y="3063771"/>
            <a:ext cx="1382957"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HELMIKUU</a:t>
            </a:r>
          </a:p>
        </p:txBody>
      </p:sp>
      <p:sp>
        <p:nvSpPr>
          <p:cNvPr id="38" name="Tekstiruutu 37">
            <a:extLst>
              <a:ext uri="{FF2B5EF4-FFF2-40B4-BE49-F238E27FC236}">
                <a16:creationId xmlns:a16="http://schemas.microsoft.com/office/drawing/2014/main" id="{7FE99F4F-5ABF-43A8-847A-4CB164DEC6CC}"/>
              </a:ext>
            </a:extLst>
          </p:cNvPr>
          <p:cNvSpPr txBox="1"/>
          <p:nvPr/>
        </p:nvSpPr>
        <p:spPr>
          <a:xfrm>
            <a:off x="7995369" y="5062800"/>
            <a:ext cx="1717956"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HUHTIKUU</a:t>
            </a:r>
          </a:p>
        </p:txBody>
      </p:sp>
      <p:sp>
        <p:nvSpPr>
          <p:cNvPr id="39" name="Tekstiruutu 38">
            <a:extLst>
              <a:ext uri="{FF2B5EF4-FFF2-40B4-BE49-F238E27FC236}">
                <a16:creationId xmlns:a16="http://schemas.microsoft.com/office/drawing/2014/main" id="{5E2CFE0C-B747-4CA8-8A3E-267A2341B54B}"/>
              </a:ext>
            </a:extLst>
          </p:cNvPr>
          <p:cNvSpPr txBox="1"/>
          <p:nvPr/>
        </p:nvSpPr>
        <p:spPr>
          <a:xfrm>
            <a:off x="7405200" y="6115574"/>
            <a:ext cx="1567269"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TOUKOKUU</a:t>
            </a:r>
          </a:p>
        </p:txBody>
      </p:sp>
      <p:sp>
        <p:nvSpPr>
          <p:cNvPr id="40" name="Tekstiruutu 39">
            <a:extLst>
              <a:ext uri="{FF2B5EF4-FFF2-40B4-BE49-F238E27FC236}">
                <a16:creationId xmlns:a16="http://schemas.microsoft.com/office/drawing/2014/main" id="{0EC112F4-2BB9-4794-AD66-68B2962986E2}"/>
              </a:ext>
            </a:extLst>
          </p:cNvPr>
          <p:cNvSpPr txBox="1"/>
          <p:nvPr/>
        </p:nvSpPr>
        <p:spPr>
          <a:xfrm>
            <a:off x="6490440" y="6821198"/>
            <a:ext cx="1721791"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KESÄKUU</a:t>
            </a:r>
          </a:p>
        </p:txBody>
      </p:sp>
      <p:sp>
        <p:nvSpPr>
          <p:cNvPr id="41" name="Tekstiruutu 40">
            <a:extLst>
              <a:ext uri="{FF2B5EF4-FFF2-40B4-BE49-F238E27FC236}">
                <a16:creationId xmlns:a16="http://schemas.microsoft.com/office/drawing/2014/main" id="{ED2BD4D6-C0A7-49ED-8FB9-19B54EBD66B8}"/>
              </a:ext>
            </a:extLst>
          </p:cNvPr>
          <p:cNvSpPr txBox="1"/>
          <p:nvPr/>
        </p:nvSpPr>
        <p:spPr>
          <a:xfrm>
            <a:off x="3553158" y="5113438"/>
            <a:ext cx="1755265"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SYYSKUU</a:t>
            </a:r>
          </a:p>
        </p:txBody>
      </p:sp>
      <p:sp>
        <p:nvSpPr>
          <p:cNvPr id="42" name="Tekstiruutu 41">
            <a:extLst>
              <a:ext uri="{FF2B5EF4-FFF2-40B4-BE49-F238E27FC236}">
                <a16:creationId xmlns:a16="http://schemas.microsoft.com/office/drawing/2014/main" id="{44BC7D07-AF42-497A-9A45-E7BB9D547BED}"/>
              </a:ext>
            </a:extLst>
          </p:cNvPr>
          <p:cNvSpPr txBox="1"/>
          <p:nvPr/>
        </p:nvSpPr>
        <p:spPr>
          <a:xfrm>
            <a:off x="3573730" y="4005631"/>
            <a:ext cx="1457374"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LOKAKUU</a:t>
            </a:r>
          </a:p>
        </p:txBody>
      </p:sp>
      <p:sp>
        <p:nvSpPr>
          <p:cNvPr id="43" name="Tekstiruutu 42">
            <a:extLst>
              <a:ext uri="{FF2B5EF4-FFF2-40B4-BE49-F238E27FC236}">
                <a16:creationId xmlns:a16="http://schemas.microsoft.com/office/drawing/2014/main" id="{6C72C8C6-A9E5-4BDD-881D-B7E61D2EA805}"/>
              </a:ext>
            </a:extLst>
          </p:cNvPr>
          <p:cNvSpPr txBox="1"/>
          <p:nvPr/>
        </p:nvSpPr>
        <p:spPr>
          <a:xfrm>
            <a:off x="4207197" y="3108860"/>
            <a:ext cx="1575072"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MARRASKUU</a:t>
            </a:r>
          </a:p>
        </p:txBody>
      </p:sp>
      <p:sp>
        <p:nvSpPr>
          <p:cNvPr id="44" name="Tekstiruutu 43">
            <a:extLst>
              <a:ext uri="{FF2B5EF4-FFF2-40B4-BE49-F238E27FC236}">
                <a16:creationId xmlns:a16="http://schemas.microsoft.com/office/drawing/2014/main" id="{8FF9D4F8-3E9A-41A4-AB16-D554134A18CE}"/>
              </a:ext>
            </a:extLst>
          </p:cNvPr>
          <p:cNvSpPr txBox="1"/>
          <p:nvPr/>
        </p:nvSpPr>
        <p:spPr>
          <a:xfrm>
            <a:off x="5130040" y="2351330"/>
            <a:ext cx="1349360" cy="369332"/>
          </a:xfrm>
          <a:prstGeom prst="rect">
            <a:avLst/>
          </a:prstGeom>
          <a:noFill/>
        </p:spPr>
        <p:txBody>
          <a:bodyPr wrap="square" rtlCol="0">
            <a:spAutoFit/>
          </a:bodyPr>
          <a:lstStyle/>
          <a:p>
            <a:pPr algn="l" defTabSz="1300460" hangingPunct="1">
              <a:buClr>
                <a:srgbClr val="000000"/>
              </a:buClr>
            </a:pPr>
            <a:r>
              <a:rPr lang="fi-FI" sz="1800" b="1" dirty="0">
                <a:solidFill>
                  <a:srgbClr val="000000"/>
                </a:solidFill>
                <a:latin typeface="Calibri" panose="020F0502020204030204" pitchFamily="34" charset="0"/>
                <a:cs typeface="Calibri" panose="020F0502020204030204" pitchFamily="34" charset="0"/>
                <a:sym typeface="Arial"/>
              </a:rPr>
              <a:t>JOULUKUU</a:t>
            </a:r>
          </a:p>
        </p:txBody>
      </p:sp>
      <p:sp>
        <p:nvSpPr>
          <p:cNvPr id="46" name="Nuoli: Kaareva ylös 45">
            <a:extLst>
              <a:ext uri="{FF2B5EF4-FFF2-40B4-BE49-F238E27FC236}">
                <a16:creationId xmlns:a16="http://schemas.microsoft.com/office/drawing/2014/main" id="{41BC72B4-29ED-41B7-A106-AF05DF950BF7}"/>
              </a:ext>
            </a:extLst>
          </p:cNvPr>
          <p:cNvSpPr/>
          <p:nvPr/>
        </p:nvSpPr>
        <p:spPr>
          <a:xfrm rot="5400000" flipH="1">
            <a:off x="803755" y="2865062"/>
            <a:ext cx="7649029" cy="3370333"/>
          </a:xfrm>
          <a:prstGeom prst="curvedUpArrow">
            <a:avLst>
              <a:gd name="adj1" fmla="val 20861"/>
              <a:gd name="adj2" fmla="val 37641"/>
              <a:gd name="adj3" fmla="val 15572"/>
            </a:avLst>
          </a:prstGeom>
          <a:solidFill>
            <a:schemeClr val="tx1"/>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defTabSz="1300460" hangingPunct="1">
              <a:buClr>
                <a:srgbClr val="000000"/>
              </a:buClr>
            </a:pPr>
            <a:endParaRPr lang="fi-FI" sz="1050">
              <a:solidFill>
                <a:srgbClr val="000000"/>
              </a:solidFill>
              <a:latin typeface="Arial"/>
              <a:sym typeface="Arial"/>
            </a:endParaRPr>
          </a:p>
        </p:txBody>
      </p:sp>
      <p:sp>
        <p:nvSpPr>
          <p:cNvPr id="47" name="Nuoli: Kaareva ylös 46">
            <a:extLst>
              <a:ext uri="{FF2B5EF4-FFF2-40B4-BE49-F238E27FC236}">
                <a16:creationId xmlns:a16="http://schemas.microsoft.com/office/drawing/2014/main" id="{23AC29A0-C72A-4670-90B0-B1A2920A9C5A}"/>
              </a:ext>
            </a:extLst>
          </p:cNvPr>
          <p:cNvSpPr/>
          <p:nvPr/>
        </p:nvSpPr>
        <p:spPr>
          <a:xfrm rot="16200000" flipH="1">
            <a:off x="4419385" y="3297746"/>
            <a:ext cx="7649028" cy="3284042"/>
          </a:xfrm>
          <a:prstGeom prst="curvedUpArrow">
            <a:avLst>
              <a:gd name="adj1" fmla="val 20861"/>
              <a:gd name="adj2" fmla="val 39096"/>
              <a:gd name="adj3" fmla="val 14536"/>
            </a:avLst>
          </a:prstGeom>
          <a:solidFill>
            <a:schemeClr val="tx1"/>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defTabSz="1300460" hangingPunct="1">
              <a:buClr>
                <a:srgbClr val="000000"/>
              </a:buClr>
            </a:pPr>
            <a:endParaRPr lang="fi-FI" sz="1050">
              <a:solidFill>
                <a:srgbClr val="000000"/>
              </a:solidFill>
              <a:latin typeface="Arial"/>
              <a:sym typeface="Arial"/>
            </a:endParaRPr>
          </a:p>
        </p:txBody>
      </p:sp>
      <p:pic>
        <p:nvPicPr>
          <p:cNvPr id="48" name="Google Shape;56;p13">
            <a:extLst>
              <a:ext uri="{FF2B5EF4-FFF2-40B4-BE49-F238E27FC236}">
                <a16:creationId xmlns:a16="http://schemas.microsoft.com/office/drawing/2014/main" id="{B23CDE51-8941-4CFD-A83C-2B36BB4A3344}"/>
              </a:ext>
            </a:extLst>
          </p:cNvPr>
          <p:cNvPicPr preferRelativeResize="0"/>
          <p:nvPr/>
        </p:nvPicPr>
        <p:blipFill>
          <a:blip r:embed="rId3">
            <a:alphaModFix/>
          </a:blip>
          <a:stretch>
            <a:fillRect/>
          </a:stretch>
        </p:blipFill>
        <p:spPr>
          <a:xfrm>
            <a:off x="5775687" y="4086161"/>
            <a:ext cx="1235961" cy="1213513"/>
          </a:xfrm>
          <a:prstGeom prst="rect">
            <a:avLst/>
          </a:prstGeom>
          <a:noFill/>
          <a:ln>
            <a:noFill/>
          </a:ln>
        </p:spPr>
      </p:pic>
      <p:sp>
        <p:nvSpPr>
          <p:cNvPr id="49" name="Google Shape;70;p15">
            <a:extLst>
              <a:ext uri="{FF2B5EF4-FFF2-40B4-BE49-F238E27FC236}">
                <a16:creationId xmlns:a16="http://schemas.microsoft.com/office/drawing/2014/main" id="{9B306259-0A44-4FD7-8B10-ECC39BE15794}"/>
              </a:ext>
            </a:extLst>
          </p:cNvPr>
          <p:cNvSpPr txBox="1">
            <a:spLocks/>
          </p:cNvSpPr>
          <p:nvPr/>
        </p:nvSpPr>
        <p:spPr>
          <a:xfrm>
            <a:off x="383084" y="6568727"/>
            <a:ext cx="2356031" cy="805547"/>
          </a:xfrm>
          <a:prstGeom prst="rect">
            <a:avLst/>
          </a:prstGeom>
          <a:noFill/>
          <a:ln>
            <a:noFill/>
          </a:ln>
        </p:spPr>
        <p:txBody>
          <a:bodyPr spcFirstLastPara="1" wrap="square" lIns="130027" tIns="130027" rIns="130027" bIns="130027" anchor="b"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rtl="0">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rtl="0">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rtl="0">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rtl="0">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rtl="0">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rtl="0">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rtl="0">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rtl="0">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pPr defTabSz="1300460" hangingPunct="1">
              <a:buClr>
                <a:srgbClr val="000000"/>
              </a:buClr>
            </a:pPr>
            <a:endParaRPr lang="fi-FI" sz="3200" dirty="0">
              <a:solidFill>
                <a:srgbClr val="E64773"/>
              </a:solidFill>
              <a:latin typeface="Bebas Neue"/>
              <a:ea typeface="Bebas Neue"/>
              <a:cs typeface="Bebas Neue"/>
              <a:sym typeface="Bebas Neue"/>
            </a:endParaRPr>
          </a:p>
        </p:txBody>
      </p:sp>
      <p:sp>
        <p:nvSpPr>
          <p:cNvPr id="52" name="Tekstiruutu 51">
            <a:extLst>
              <a:ext uri="{FF2B5EF4-FFF2-40B4-BE49-F238E27FC236}">
                <a16:creationId xmlns:a16="http://schemas.microsoft.com/office/drawing/2014/main" id="{ED913884-16FA-4CA7-9C35-7C8581152C76}"/>
              </a:ext>
            </a:extLst>
          </p:cNvPr>
          <p:cNvSpPr txBox="1"/>
          <p:nvPr/>
        </p:nvSpPr>
        <p:spPr>
          <a:xfrm>
            <a:off x="351842" y="2062925"/>
            <a:ext cx="2522725" cy="707886"/>
          </a:xfrm>
          <a:prstGeom prst="rect">
            <a:avLst/>
          </a:prstGeom>
          <a:noFill/>
        </p:spPr>
        <p:txBody>
          <a:bodyPr wrap="square" rtlCol="0">
            <a:spAutoFit/>
          </a:bodyPr>
          <a:lstStyle/>
          <a:p>
            <a:pPr defTabSz="1300460" hangingPunct="1">
              <a:buClr>
                <a:srgbClr val="000000"/>
              </a:buClr>
            </a:pPr>
            <a:r>
              <a:rPr lang="fi-FI" sz="2000" b="1" u="sng" dirty="0">
                <a:latin typeface="Work Sans" panose="020B0604020202020204" charset="0"/>
                <a:cs typeface="Calibri" panose="020F0502020204030204" pitchFamily="34" charset="0"/>
                <a:sym typeface="Arial"/>
              </a:rPr>
              <a:t>Pelitapahtumien sopiminen</a:t>
            </a:r>
            <a:endParaRPr lang="fi-FI" sz="2000" dirty="0">
              <a:latin typeface="Work Sans" panose="020B0604020202020204" charset="0"/>
              <a:cs typeface="Calibri" panose="020F0502020204030204" pitchFamily="34" charset="0"/>
              <a:sym typeface="Arial"/>
            </a:endParaRPr>
          </a:p>
        </p:txBody>
      </p:sp>
      <p:sp>
        <p:nvSpPr>
          <p:cNvPr id="53" name="Tekstiruutu 52">
            <a:extLst>
              <a:ext uri="{FF2B5EF4-FFF2-40B4-BE49-F238E27FC236}">
                <a16:creationId xmlns:a16="http://schemas.microsoft.com/office/drawing/2014/main" id="{CE5EAF9A-30B0-457E-AB19-B9D20BAB984E}"/>
              </a:ext>
            </a:extLst>
          </p:cNvPr>
          <p:cNvSpPr txBox="1"/>
          <p:nvPr/>
        </p:nvSpPr>
        <p:spPr>
          <a:xfrm>
            <a:off x="8974408" y="381908"/>
            <a:ext cx="4086067" cy="1015663"/>
          </a:xfrm>
          <a:prstGeom prst="rect">
            <a:avLst/>
          </a:prstGeom>
          <a:noFill/>
        </p:spPr>
        <p:txBody>
          <a:bodyPr wrap="square" rtlCol="0">
            <a:spAutoFit/>
          </a:bodyPr>
          <a:lstStyle/>
          <a:p>
            <a:pPr algn="l" defTabSz="1300460" hangingPunct="1">
              <a:buClr>
                <a:srgbClr val="000000"/>
              </a:buClr>
            </a:pPr>
            <a:r>
              <a:rPr lang="fi-FI" sz="2000" b="1" u="sng" dirty="0">
                <a:latin typeface="Work Sans" panose="020B0604020202020204" charset="0"/>
                <a:cs typeface="Calibri" panose="020F0502020204030204" pitchFamily="34" charset="0"/>
                <a:sym typeface="Arial"/>
              </a:rPr>
              <a:t>Pikkuhuuhkajat ja huuhkajapäivät pelaajatarkkailuina</a:t>
            </a:r>
            <a:endParaRPr lang="fi-FI" sz="2000" dirty="0">
              <a:latin typeface="Work Sans" panose="020B0604020202020204" charset="0"/>
              <a:cs typeface="Calibri" panose="020F0502020204030204" pitchFamily="34" charset="0"/>
              <a:sym typeface="Arial"/>
            </a:endParaRPr>
          </a:p>
        </p:txBody>
      </p:sp>
      <p:sp>
        <p:nvSpPr>
          <p:cNvPr id="58" name="Tekstiruutu 57">
            <a:extLst>
              <a:ext uri="{FF2B5EF4-FFF2-40B4-BE49-F238E27FC236}">
                <a16:creationId xmlns:a16="http://schemas.microsoft.com/office/drawing/2014/main" id="{61E7B5CF-6F48-481F-9DF3-2083DBE6FC65}"/>
              </a:ext>
            </a:extLst>
          </p:cNvPr>
          <p:cNvSpPr txBox="1"/>
          <p:nvPr/>
        </p:nvSpPr>
        <p:spPr>
          <a:xfrm>
            <a:off x="6676633" y="8681644"/>
            <a:ext cx="3284041" cy="954107"/>
          </a:xfrm>
          <a:prstGeom prst="rect">
            <a:avLst/>
          </a:prstGeom>
          <a:noFill/>
        </p:spPr>
        <p:txBody>
          <a:bodyPr wrap="square" rtlCol="0">
            <a:spAutoFit/>
          </a:bodyPr>
          <a:lstStyle/>
          <a:p>
            <a:pPr algn="l" defTabSz="1300460" hangingPunct="1">
              <a:buClr>
                <a:srgbClr val="000000"/>
              </a:buClr>
            </a:pPr>
            <a:r>
              <a:rPr lang="fi-FI" sz="2800" b="1" u="sng" dirty="0">
                <a:latin typeface="Work Sans" panose="020B0604020202020204" charset="0"/>
                <a:cs typeface="Calibri" panose="020F0502020204030204" pitchFamily="34" charset="0"/>
                <a:sym typeface="Arial"/>
              </a:rPr>
              <a:t>Huuhkajaturnaus</a:t>
            </a:r>
            <a:br>
              <a:rPr lang="fi-FI" sz="2800" b="1" u="sng" dirty="0">
                <a:latin typeface="Work Sans" panose="020B0604020202020204" charset="0"/>
                <a:cs typeface="Calibri" panose="020F0502020204030204" pitchFamily="34" charset="0"/>
                <a:sym typeface="Arial"/>
              </a:rPr>
            </a:br>
            <a:endParaRPr lang="fi-FI" sz="2800" dirty="0">
              <a:latin typeface="Work Sans" panose="020B0604020202020204" charset="0"/>
              <a:cs typeface="Calibri" panose="020F0502020204030204" pitchFamily="34" charset="0"/>
              <a:sym typeface="Arial"/>
            </a:endParaRPr>
          </a:p>
        </p:txBody>
      </p:sp>
      <p:sp>
        <p:nvSpPr>
          <p:cNvPr id="59" name="Tekstiruutu 58">
            <a:extLst>
              <a:ext uri="{FF2B5EF4-FFF2-40B4-BE49-F238E27FC236}">
                <a16:creationId xmlns:a16="http://schemas.microsoft.com/office/drawing/2014/main" id="{93F0680D-E4EB-4796-AB80-0F956E837058}"/>
              </a:ext>
            </a:extLst>
          </p:cNvPr>
          <p:cNvSpPr txBox="1"/>
          <p:nvPr/>
        </p:nvSpPr>
        <p:spPr>
          <a:xfrm rot="10800000" flipV="1">
            <a:off x="262683" y="3233048"/>
            <a:ext cx="2432153" cy="707886"/>
          </a:xfrm>
          <a:prstGeom prst="rect">
            <a:avLst/>
          </a:prstGeom>
          <a:noFill/>
        </p:spPr>
        <p:txBody>
          <a:bodyPr wrap="square" rtlCol="0">
            <a:spAutoFit/>
          </a:bodyPr>
          <a:lstStyle/>
          <a:p>
            <a:pPr defTabSz="1300460" hangingPunct="1">
              <a:buClr>
                <a:srgbClr val="000000"/>
              </a:buClr>
            </a:pPr>
            <a:r>
              <a:rPr lang="fi-FI" sz="2000" b="1" u="sng" dirty="0">
                <a:latin typeface="Work Sans" panose="020B0604020202020204" charset="0"/>
                <a:cs typeface="Calibri" panose="020F0502020204030204" pitchFamily="34" charset="0"/>
                <a:sym typeface="Arial"/>
              </a:rPr>
              <a:t>Vuosikellon rakentaminen</a:t>
            </a:r>
            <a:endParaRPr lang="fi-FI" sz="2000" dirty="0">
              <a:latin typeface="Work Sans" panose="020B0604020202020204" charset="0"/>
              <a:cs typeface="Calibri" panose="020F0502020204030204" pitchFamily="34" charset="0"/>
              <a:sym typeface="Arial"/>
            </a:endParaRPr>
          </a:p>
        </p:txBody>
      </p:sp>
      <p:sp>
        <p:nvSpPr>
          <p:cNvPr id="60" name="Tekstiruutu 59">
            <a:extLst>
              <a:ext uri="{FF2B5EF4-FFF2-40B4-BE49-F238E27FC236}">
                <a16:creationId xmlns:a16="http://schemas.microsoft.com/office/drawing/2014/main" id="{FC47CBB8-3719-4DB7-935F-68E9E419479D}"/>
              </a:ext>
            </a:extLst>
          </p:cNvPr>
          <p:cNvSpPr txBox="1"/>
          <p:nvPr/>
        </p:nvSpPr>
        <p:spPr>
          <a:xfrm>
            <a:off x="272932" y="5638520"/>
            <a:ext cx="2548331" cy="954107"/>
          </a:xfrm>
          <a:prstGeom prst="rect">
            <a:avLst/>
          </a:prstGeom>
          <a:noFill/>
        </p:spPr>
        <p:txBody>
          <a:bodyPr wrap="square" rtlCol="0">
            <a:spAutoFit/>
          </a:bodyPr>
          <a:lstStyle/>
          <a:p>
            <a:pPr defTabSz="1300460" hangingPunct="1">
              <a:buClr>
                <a:srgbClr val="000000"/>
              </a:buClr>
            </a:pPr>
            <a:r>
              <a:rPr lang="fi-FI" sz="2800" b="1" u="sng" dirty="0">
                <a:latin typeface="Work Sans" panose="020B0604020202020204" charset="0"/>
                <a:cs typeface="Calibri" panose="020F0502020204030204" pitchFamily="34" charset="0"/>
                <a:sym typeface="Arial"/>
              </a:rPr>
              <a:t>Turnaukset:</a:t>
            </a:r>
            <a:br>
              <a:rPr lang="fi-FI" sz="2800" b="1" u="sng" dirty="0">
                <a:latin typeface="Work Sans" panose="020B0604020202020204" charset="0"/>
                <a:cs typeface="Calibri" panose="020F0502020204030204" pitchFamily="34" charset="0"/>
                <a:sym typeface="Arial"/>
              </a:rPr>
            </a:br>
            <a:r>
              <a:rPr lang="fi-FI" sz="2800" dirty="0">
                <a:solidFill>
                  <a:srgbClr val="E64773"/>
                </a:solidFill>
                <a:latin typeface="Bebas Neue"/>
                <a:ea typeface="Bebas Neue"/>
                <a:cs typeface="Bebas Neue"/>
                <a:sym typeface="Bebas Neue"/>
              </a:rPr>
              <a:t>U14</a:t>
            </a:r>
          </a:p>
        </p:txBody>
      </p:sp>
      <p:sp>
        <p:nvSpPr>
          <p:cNvPr id="63" name="Tekstiruutu 62">
            <a:extLst>
              <a:ext uri="{FF2B5EF4-FFF2-40B4-BE49-F238E27FC236}">
                <a16:creationId xmlns:a16="http://schemas.microsoft.com/office/drawing/2014/main" id="{F0EDFA03-E92A-4AC8-A9B2-5F8694858141}"/>
              </a:ext>
            </a:extLst>
          </p:cNvPr>
          <p:cNvSpPr txBox="1"/>
          <p:nvPr/>
        </p:nvSpPr>
        <p:spPr>
          <a:xfrm>
            <a:off x="9019119" y="1391054"/>
            <a:ext cx="2897266" cy="1384995"/>
          </a:xfrm>
          <a:prstGeom prst="rect">
            <a:avLst/>
          </a:prstGeom>
          <a:noFill/>
        </p:spPr>
        <p:txBody>
          <a:bodyPr wrap="square" rtlCol="0">
            <a:spAutoFit/>
          </a:bodyPr>
          <a:lstStyle/>
          <a:p>
            <a:pPr defTabSz="1300460" hangingPunct="1">
              <a:buClr>
                <a:srgbClr val="000000"/>
              </a:buClr>
            </a:pPr>
            <a:r>
              <a:rPr lang="fi-FI" sz="2800" b="1" u="sng" dirty="0">
                <a:latin typeface="Work Sans" panose="020B0604020202020204" charset="0"/>
                <a:cs typeface="Calibri" panose="020F0502020204030204" pitchFamily="34" charset="0"/>
                <a:sym typeface="Arial"/>
              </a:rPr>
              <a:t>CARNAVAL CUP 16-20.2</a:t>
            </a:r>
          </a:p>
          <a:p>
            <a:pPr defTabSz="1300460" hangingPunct="1">
              <a:buClr>
                <a:srgbClr val="000000"/>
              </a:buClr>
            </a:pPr>
            <a:r>
              <a:rPr lang="fi-FI" sz="2800" dirty="0">
                <a:solidFill>
                  <a:srgbClr val="E64773"/>
                </a:solidFill>
                <a:latin typeface="Bebas Neue"/>
                <a:ea typeface="Bebas Neue"/>
                <a:cs typeface="Bebas Neue"/>
                <a:sym typeface="Bebas Neue"/>
              </a:rPr>
              <a:t>U13</a:t>
            </a:r>
          </a:p>
        </p:txBody>
      </p:sp>
      <p:sp>
        <p:nvSpPr>
          <p:cNvPr id="2" name="Tekstiruutu 1">
            <a:extLst>
              <a:ext uri="{FF2B5EF4-FFF2-40B4-BE49-F238E27FC236}">
                <a16:creationId xmlns:a16="http://schemas.microsoft.com/office/drawing/2014/main" id="{44746997-D3D9-29B4-FE61-7D672B859A4D}"/>
              </a:ext>
            </a:extLst>
          </p:cNvPr>
          <p:cNvSpPr txBox="1"/>
          <p:nvPr/>
        </p:nvSpPr>
        <p:spPr>
          <a:xfrm>
            <a:off x="611627" y="365189"/>
            <a:ext cx="4086067" cy="1015663"/>
          </a:xfrm>
          <a:prstGeom prst="rect">
            <a:avLst/>
          </a:prstGeom>
          <a:noFill/>
        </p:spPr>
        <p:txBody>
          <a:bodyPr wrap="square" rtlCol="0">
            <a:spAutoFit/>
          </a:bodyPr>
          <a:lstStyle/>
          <a:p>
            <a:pPr algn="l" defTabSz="1300460" hangingPunct="1">
              <a:buClr>
                <a:srgbClr val="000000"/>
              </a:buClr>
            </a:pPr>
            <a:r>
              <a:rPr lang="fi-FI" sz="2000" b="1" u="sng" dirty="0">
                <a:latin typeface="Work Sans" panose="020B0604020202020204" charset="0"/>
                <a:cs typeface="Calibri" panose="020F0502020204030204" pitchFamily="34" charset="0"/>
                <a:sym typeface="Arial"/>
              </a:rPr>
              <a:t>Pikkuhuuhkajat ja huuhkajapäivät pelaajatarkkailuina</a:t>
            </a:r>
            <a:endParaRPr lang="fi-FI" sz="2000" dirty="0">
              <a:latin typeface="Work Sans" panose="020B0604020202020204" charset="0"/>
              <a:cs typeface="Calibri" panose="020F0502020204030204" pitchFamily="34" charset="0"/>
              <a:sym typeface="Arial"/>
            </a:endParaRPr>
          </a:p>
        </p:txBody>
      </p:sp>
      <p:sp>
        <p:nvSpPr>
          <p:cNvPr id="3" name="Tekstiruutu 2">
            <a:extLst>
              <a:ext uri="{FF2B5EF4-FFF2-40B4-BE49-F238E27FC236}">
                <a16:creationId xmlns:a16="http://schemas.microsoft.com/office/drawing/2014/main" id="{DCD36304-112F-9CC6-EA2E-C62ACB40DAC1}"/>
              </a:ext>
            </a:extLst>
          </p:cNvPr>
          <p:cNvSpPr txBox="1"/>
          <p:nvPr/>
        </p:nvSpPr>
        <p:spPr>
          <a:xfrm>
            <a:off x="9940099" y="2555939"/>
            <a:ext cx="2548331" cy="1384995"/>
          </a:xfrm>
          <a:prstGeom prst="rect">
            <a:avLst/>
          </a:prstGeom>
          <a:noFill/>
        </p:spPr>
        <p:txBody>
          <a:bodyPr wrap="square" rtlCol="0">
            <a:spAutoFit/>
          </a:bodyPr>
          <a:lstStyle/>
          <a:p>
            <a:pPr defTabSz="1300460" hangingPunct="1">
              <a:buClr>
                <a:srgbClr val="000000"/>
              </a:buClr>
            </a:pPr>
            <a:r>
              <a:rPr lang="fi-FI" sz="2800" b="1" u="sng" dirty="0">
                <a:latin typeface="Work Sans" panose="020B0604020202020204" charset="0"/>
                <a:cs typeface="Calibri" panose="020F0502020204030204" pitchFamily="34" charset="0"/>
                <a:sym typeface="Arial"/>
              </a:rPr>
              <a:t>TUKHOLMA 3-5.2</a:t>
            </a:r>
            <a:br>
              <a:rPr lang="fi-FI" sz="2800" b="1" u="sng" dirty="0">
                <a:latin typeface="Work Sans" panose="020B0604020202020204" charset="0"/>
                <a:cs typeface="Calibri" panose="020F0502020204030204" pitchFamily="34" charset="0"/>
                <a:sym typeface="Arial"/>
              </a:rPr>
            </a:br>
            <a:r>
              <a:rPr lang="fi-FI" sz="2800" dirty="0">
                <a:solidFill>
                  <a:srgbClr val="E64773"/>
                </a:solidFill>
                <a:latin typeface="Bebas Neue"/>
                <a:ea typeface="Bebas Neue"/>
                <a:cs typeface="Bebas Neue"/>
                <a:sym typeface="Bebas Neue"/>
              </a:rPr>
              <a:t>U15</a:t>
            </a:r>
          </a:p>
        </p:txBody>
      </p:sp>
      <p:sp>
        <p:nvSpPr>
          <p:cNvPr id="4" name="Tekstiruutu 3">
            <a:extLst>
              <a:ext uri="{FF2B5EF4-FFF2-40B4-BE49-F238E27FC236}">
                <a16:creationId xmlns:a16="http://schemas.microsoft.com/office/drawing/2014/main" id="{75B582B8-BD42-528D-A0AA-B4298655E23F}"/>
              </a:ext>
            </a:extLst>
          </p:cNvPr>
          <p:cNvSpPr txBox="1"/>
          <p:nvPr/>
        </p:nvSpPr>
        <p:spPr>
          <a:xfrm>
            <a:off x="559630" y="6721548"/>
            <a:ext cx="2548331" cy="954107"/>
          </a:xfrm>
          <a:prstGeom prst="rect">
            <a:avLst/>
          </a:prstGeom>
          <a:noFill/>
        </p:spPr>
        <p:txBody>
          <a:bodyPr wrap="square" rtlCol="0">
            <a:spAutoFit/>
          </a:bodyPr>
          <a:lstStyle/>
          <a:p>
            <a:pPr defTabSz="1300460" hangingPunct="1">
              <a:buClr>
                <a:srgbClr val="000000"/>
              </a:buClr>
            </a:pPr>
            <a:r>
              <a:rPr lang="fi-FI" sz="2800" b="1" u="sng" dirty="0">
                <a:latin typeface="Work Sans" panose="020B0604020202020204" charset="0"/>
                <a:cs typeface="Calibri" panose="020F0502020204030204" pitchFamily="34" charset="0"/>
                <a:sym typeface="Arial"/>
              </a:rPr>
              <a:t>Turnaukset:</a:t>
            </a:r>
            <a:br>
              <a:rPr lang="fi-FI" sz="2800" b="1" u="sng" dirty="0">
                <a:latin typeface="Work Sans" panose="020B0604020202020204" charset="0"/>
                <a:cs typeface="Calibri" panose="020F0502020204030204" pitchFamily="34" charset="0"/>
                <a:sym typeface="Arial"/>
              </a:rPr>
            </a:br>
            <a:r>
              <a:rPr lang="fi-FI" sz="2800" dirty="0">
                <a:solidFill>
                  <a:srgbClr val="E64773"/>
                </a:solidFill>
                <a:latin typeface="Bebas Neue"/>
                <a:ea typeface="Bebas Neue"/>
                <a:cs typeface="Bebas Neue"/>
                <a:sym typeface="Bebas Neue"/>
              </a:rPr>
              <a:t>U17</a:t>
            </a:r>
          </a:p>
        </p:txBody>
      </p:sp>
      <p:sp>
        <p:nvSpPr>
          <p:cNvPr id="5" name="Tekstiruutu 4">
            <a:extLst>
              <a:ext uri="{FF2B5EF4-FFF2-40B4-BE49-F238E27FC236}">
                <a16:creationId xmlns:a16="http://schemas.microsoft.com/office/drawing/2014/main" id="{84AE8A0C-70E0-6452-A5B1-F88A15811B0E}"/>
              </a:ext>
            </a:extLst>
          </p:cNvPr>
          <p:cNvSpPr txBox="1"/>
          <p:nvPr/>
        </p:nvSpPr>
        <p:spPr>
          <a:xfrm>
            <a:off x="9143380" y="7359976"/>
            <a:ext cx="2548331" cy="954107"/>
          </a:xfrm>
          <a:prstGeom prst="rect">
            <a:avLst/>
          </a:prstGeom>
          <a:noFill/>
        </p:spPr>
        <p:txBody>
          <a:bodyPr wrap="square" rtlCol="0">
            <a:spAutoFit/>
          </a:bodyPr>
          <a:lstStyle/>
          <a:p>
            <a:pPr defTabSz="1300460" hangingPunct="1">
              <a:buClr>
                <a:srgbClr val="000000"/>
              </a:buClr>
            </a:pPr>
            <a:r>
              <a:rPr lang="fi-FI" sz="2800" b="1" u="sng" dirty="0">
                <a:latin typeface="Work Sans" panose="020B0604020202020204" charset="0"/>
                <a:cs typeface="Calibri" panose="020F0502020204030204" pitchFamily="34" charset="0"/>
                <a:sym typeface="Arial"/>
              </a:rPr>
              <a:t>Turnaukset:</a:t>
            </a:r>
            <a:br>
              <a:rPr lang="fi-FI" sz="2800" b="1" u="sng" dirty="0">
                <a:latin typeface="Work Sans" panose="020B0604020202020204" charset="0"/>
                <a:cs typeface="Calibri" panose="020F0502020204030204" pitchFamily="34" charset="0"/>
                <a:sym typeface="Arial"/>
              </a:rPr>
            </a:br>
            <a:r>
              <a:rPr lang="fi-FI" sz="2800" dirty="0">
                <a:solidFill>
                  <a:srgbClr val="E64773"/>
                </a:solidFill>
                <a:latin typeface="Bebas Neue"/>
                <a:ea typeface="Bebas Neue"/>
                <a:cs typeface="Bebas Neue"/>
                <a:sym typeface="Bebas Neue"/>
              </a:rPr>
              <a:t>U12</a:t>
            </a:r>
          </a:p>
        </p:txBody>
      </p:sp>
    </p:spTree>
    <p:extLst>
      <p:ext uri="{BB962C8B-B14F-4D97-AF65-F5344CB8AC3E}">
        <p14:creationId xmlns:p14="http://schemas.microsoft.com/office/powerpoint/2010/main" val="3245230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Shape 122"/>
          <p:cNvSpPr>
            <a:spLocks noGrp="1"/>
          </p:cNvSpPr>
          <p:nvPr>
            <p:ph type="subTitle" sz="quarter" idx="1"/>
          </p:nvPr>
        </p:nvSpPr>
        <p:spPr>
          <a:xfrm>
            <a:off x="1270000" y="5588000"/>
            <a:ext cx="10464800" cy="1130300"/>
          </a:xfrm>
          <a:prstGeom prst="rect">
            <a:avLst/>
          </a:prstGeom>
        </p:spPr>
        <p:txBody>
          <a:bodyPr/>
          <a:lstStyle>
            <a:lvl1pPr>
              <a:defRPr>
                <a:latin typeface="Work Sans Regular"/>
                <a:ea typeface="Work Sans Regular"/>
                <a:cs typeface="Work Sans Regular"/>
                <a:sym typeface="Work Sans Regular"/>
              </a:defRPr>
            </a:lvl1pPr>
          </a:lstStyle>
          <a:p>
            <a:r>
              <a:rPr dirty="0" err="1"/>
              <a:t>Vahvemmat</a:t>
            </a:r>
            <a:r>
              <a:rPr dirty="0"/>
              <a:t> </a:t>
            </a:r>
            <a:r>
              <a:rPr dirty="0" err="1"/>
              <a:t>yhdessä</a:t>
            </a:r>
            <a:r>
              <a:rPr dirty="0"/>
              <a:t>.</a:t>
            </a:r>
          </a:p>
        </p:txBody>
      </p:sp>
      <p:pic>
        <p:nvPicPr>
          <p:cNvPr id="123" name="pasted-image.pdf"/>
          <p:cNvPicPr>
            <a:picLocks noChangeAspect="1"/>
          </p:cNvPicPr>
          <p:nvPr/>
        </p:nvPicPr>
        <p:blipFill>
          <a:blip r:embed="rId2"/>
          <a:stretch>
            <a:fillRect/>
          </a:stretch>
        </p:blipFill>
        <p:spPr>
          <a:xfrm>
            <a:off x="4912814" y="1814860"/>
            <a:ext cx="2975972" cy="3331741"/>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p:nvPr>
        </p:nvSpPr>
        <p:spPr>
          <a:xfrm>
            <a:off x="952500" y="254000"/>
            <a:ext cx="11099800" cy="762000"/>
          </a:xfrm>
          <a:prstGeom prst="rect">
            <a:avLst/>
          </a:prstGeom>
        </p:spPr>
        <p:txBody>
          <a:bodyPr>
            <a:noAutofit/>
          </a:bodyPr>
          <a:lstStyle>
            <a:lvl1pPr>
              <a:defRPr spc="239">
                <a:latin typeface="Bebas Neue"/>
                <a:ea typeface="Bebas Neue"/>
                <a:cs typeface="Bebas Neue"/>
                <a:sym typeface="Bebas Neue"/>
              </a:defRPr>
            </a:lvl1pPr>
          </a:lstStyle>
          <a:p>
            <a:r>
              <a:rPr lang="fi-FI" sz="5400" dirty="0"/>
              <a:t>FC Lahti United arvot</a:t>
            </a:r>
            <a:endParaRPr sz="5400" dirty="0"/>
          </a:p>
        </p:txBody>
      </p:sp>
      <p:pic>
        <p:nvPicPr>
          <p:cNvPr id="142" name="pasted-image.pdf"/>
          <p:cNvPicPr>
            <a:picLocks noChangeAspect="1"/>
          </p:cNvPicPr>
          <p:nvPr/>
        </p:nvPicPr>
        <p:blipFill>
          <a:blip r:embed="rId2"/>
          <a:stretch>
            <a:fillRect/>
          </a:stretch>
        </p:blipFill>
        <p:spPr>
          <a:xfrm>
            <a:off x="12320239" y="9138738"/>
            <a:ext cx="399572" cy="346034"/>
          </a:xfrm>
          <a:prstGeom prst="rect">
            <a:avLst/>
          </a:prstGeom>
          <a:ln w="12700">
            <a:miter lim="400000"/>
          </a:ln>
        </p:spPr>
      </p:pic>
      <p:sp>
        <p:nvSpPr>
          <p:cNvPr id="7" name="Shape 141">
            <a:extLst>
              <a:ext uri="{FF2B5EF4-FFF2-40B4-BE49-F238E27FC236}">
                <a16:creationId xmlns:a16="http://schemas.microsoft.com/office/drawing/2014/main" id="{D02459A7-30D7-4389-AE22-10ECBFA9CE82}"/>
              </a:ext>
            </a:extLst>
          </p:cNvPr>
          <p:cNvSpPr>
            <a:spLocks noGrp="1"/>
          </p:cNvSpPr>
          <p:nvPr>
            <p:ph type="body" idx="1"/>
          </p:nvPr>
        </p:nvSpPr>
        <p:spPr>
          <a:xfrm>
            <a:off x="0" y="1121228"/>
            <a:ext cx="12946743" cy="8378371"/>
          </a:xfrm>
          <a:prstGeom prst="rect">
            <a:avLst/>
          </a:prstGeom>
        </p:spPr>
        <p:txBody>
          <a:bodyPr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i-FI" sz="3200" b="1" i="0" u="none" strike="noStrike" kern="1200" cap="none" spc="0" normalizeH="0" baseline="0" noProof="0" dirty="0">
              <a:ln>
                <a:noFill/>
              </a:ln>
              <a:solidFill>
                <a:srgbClr val="FFFF0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fi-FI" sz="3200" b="1" kern="1200" dirty="0">
                <a:solidFill>
                  <a:srgbClr val="FF3399"/>
                </a:solidFill>
                <a:latin typeface="Calibri"/>
              </a:rPr>
              <a:t>AVOIMUUS</a:t>
            </a:r>
            <a:r>
              <a:rPr kumimoji="0" lang="fi-FI" sz="3200" b="1" i="0" u="none" strike="noStrike" kern="1200" cap="none" spc="0" normalizeH="0" baseline="0" noProof="0" dirty="0">
                <a:ln>
                  <a:noFill/>
                </a:ln>
                <a:solidFill>
                  <a:srgbClr val="FF3399"/>
                </a:solidFill>
                <a:effectLst/>
                <a:uLnTx/>
                <a:uFillTx/>
                <a:latin typeface="Calibri"/>
                <a:ea typeface="+mn-ea"/>
                <a:cs typeface="+mn-cs"/>
              </a:rPr>
              <a:t>: </a:t>
            </a:r>
          </a:p>
          <a:p>
            <a:pPr marR="0" lvl="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i-FI" sz="3200" b="0" i="0" u="none" strike="noStrike" kern="1200" cap="none" spc="0" normalizeH="0" baseline="0" noProof="0" dirty="0">
                <a:ln>
                  <a:noFill/>
                </a:ln>
                <a:solidFill>
                  <a:sysClr val="window" lastClr="FFFFFF"/>
                </a:solidFill>
                <a:effectLst/>
                <a:uLnTx/>
                <a:uFillTx/>
                <a:latin typeface="Calibri"/>
                <a:ea typeface="+mn-ea"/>
                <a:cs typeface="+mn-cs"/>
              </a:rPr>
              <a:t>Uskontoon, ihonväriin ja seuraan katsomatta, erilaisuus on rikkaus </a:t>
            </a:r>
          </a:p>
          <a:p>
            <a:pPr algn="ctr" defTabSz="914400">
              <a:spcBef>
                <a:spcPts val="0"/>
              </a:spcBef>
              <a:buSzTx/>
              <a:buFont typeface="Arial" panose="020B0604020202020204" pitchFamily="34" charset="0"/>
              <a:buChar char="•"/>
              <a:defRPr/>
            </a:pPr>
            <a:r>
              <a:rPr kumimoji="0" lang="fi-FI" sz="3200" b="1" i="0" u="none" strike="noStrike" kern="1200" cap="none" spc="0" normalizeH="0" baseline="0" noProof="0" dirty="0">
                <a:ln>
                  <a:noFill/>
                </a:ln>
                <a:solidFill>
                  <a:sysClr val="window" lastClr="FFFFFF"/>
                </a:solidFill>
                <a:effectLst/>
                <a:uLnTx/>
                <a:uFillTx/>
                <a:latin typeface="Calibri"/>
                <a:ea typeface="+mn-ea"/>
                <a:cs typeface="+mn-cs"/>
              </a:rPr>
              <a:t>l</a:t>
            </a:r>
            <a:r>
              <a:rPr kumimoji="0" lang="fi-FI" sz="3200" b="0" i="0" u="none" strike="noStrike" kern="1200" cap="none" spc="0" normalizeH="0" baseline="0" noProof="0" dirty="0">
                <a:ln>
                  <a:noFill/>
                </a:ln>
                <a:solidFill>
                  <a:sysClr val="window" lastClr="FFFFFF"/>
                </a:solidFill>
                <a:effectLst/>
                <a:uLnTx/>
                <a:uFillTx/>
                <a:latin typeface="Calibri"/>
                <a:ea typeface="+mn-ea"/>
                <a:cs typeface="+mn-cs"/>
              </a:rPr>
              <a:t>uo luottamusta, ole itsellesi ja muille rehellinen</a:t>
            </a:r>
          </a:p>
          <a:p>
            <a:pPr marL="0" marR="0" lvl="0" indent="0" algn="ctr" defTabSz="914400" rtl="0" eaLnBrk="1" fontAlgn="auto" latinLnBrk="0" hangingPunct="1">
              <a:lnSpc>
                <a:spcPct val="100000"/>
              </a:lnSpc>
              <a:spcBef>
                <a:spcPts val="0"/>
              </a:spcBef>
              <a:spcAft>
                <a:spcPts val="0"/>
              </a:spcAft>
              <a:buClrTx/>
              <a:buSzTx/>
              <a:buFontTx/>
              <a:buNone/>
              <a:tabLst/>
              <a:defRPr/>
            </a:pPr>
            <a:r>
              <a:rPr lang="fi-FI" sz="3200" b="1" kern="1200" dirty="0">
                <a:solidFill>
                  <a:srgbClr val="FF3399"/>
                </a:solidFill>
                <a:latin typeface="Calibri"/>
              </a:rPr>
              <a:t>JATKUVA KEHITTYMISEN ASENNE</a:t>
            </a:r>
            <a:r>
              <a:rPr kumimoji="0" lang="fi-FI" sz="3200" b="1" i="0" u="none" strike="noStrike" kern="1200" cap="none" spc="0" normalizeH="0" baseline="0" noProof="0" dirty="0">
                <a:ln>
                  <a:noFill/>
                </a:ln>
                <a:solidFill>
                  <a:srgbClr val="FF3399"/>
                </a:solidFill>
                <a:effectLst/>
                <a:uLnTx/>
                <a:uFillTx/>
                <a:latin typeface="Calibri"/>
                <a:ea typeface="+mn-ea"/>
                <a:cs typeface="+mn-cs"/>
              </a:rPr>
              <a:t>: </a:t>
            </a:r>
          </a:p>
          <a:p>
            <a:pPr marR="0" lvl="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3200" kern="1200" dirty="0">
                <a:solidFill>
                  <a:sysClr val="window" lastClr="FFFFFF"/>
                </a:solidFill>
                <a:latin typeface="Calibri"/>
              </a:rPr>
              <a:t>Y</a:t>
            </a:r>
            <a:r>
              <a:rPr kumimoji="0" lang="fi-FI" sz="3200" b="0" i="0" u="none" strike="noStrike" kern="1200" cap="none" spc="0" normalizeH="0" baseline="0" noProof="0" dirty="0" err="1">
                <a:ln>
                  <a:noFill/>
                </a:ln>
                <a:solidFill>
                  <a:sysClr val="window" lastClr="FFFFFF"/>
                </a:solidFill>
                <a:effectLst/>
                <a:uLnTx/>
                <a:uFillTx/>
                <a:latin typeface="Calibri"/>
                <a:ea typeface="+mn-ea"/>
                <a:cs typeface="+mn-cs"/>
              </a:rPr>
              <a:t>mmärretään</a:t>
            </a:r>
            <a:r>
              <a:rPr lang="fi-FI" sz="3200" kern="1200" dirty="0">
                <a:solidFill>
                  <a:sysClr val="window" lastClr="FFFFFF"/>
                </a:solidFill>
                <a:latin typeface="Calibri"/>
              </a:rPr>
              <a:t> </a:t>
            </a:r>
            <a:r>
              <a:rPr kumimoji="0" lang="fi-FI" sz="3200" b="0" i="0" u="none" strike="noStrike" kern="1200" cap="none" spc="0" normalizeH="0" baseline="0" noProof="0" dirty="0">
                <a:ln>
                  <a:noFill/>
                </a:ln>
                <a:solidFill>
                  <a:sysClr val="window" lastClr="FFFFFF"/>
                </a:solidFill>
                <a:effectLst/>
                <a:uLnTx/>
                <a:uFillTx/>
                <a:latin typeface="Calibri"/>
                <a:ea typeface="+mn-ea"/>
                <a:cs typeface="+mn-cs"/>
              </a:rPr>
              <a:t>virheiden mahdollisuus kun yritetään, mutta ei ymmärretä välinpitämättömyyttä, haluttomuutta .</a:t>
            </a:r>
          </a:p>
          <a:p>
            <a:pPr algn="ctr" defTabSz="914400">
              <a:spcBef>
                <a:spcPts val="0"/>
              </a:spcBef>
              <a:buSzTx/>
              <a:buFont typeface="Arial" panose="020B0604020202020204" pitchFamily="34" charset="0"/>
              <a:buChar char="•"/>
              <a:defRPr/>
            </a:pPr>
            <a:r>
              <a:rPr kumimoji="0" lang="fi-FI" sz="3200" b="0" i="0" u="none" strike="noStrike" kern="1200" cap="none" spc="0" normalizeH="0" baseline="0" noProof="0" dirty="0">
                <a:ln>
                  <a:noFill/>
                </a:ln>
                <a:solidFill>
                  <a:sysClr val="window" lastClr="FFFFFF"/>
                </a:solidFill>
                <a:effectLst/>
                <a:uLnTx/>
                <a:uFillTx/>
                <a:latin typeface="Calibri"/>
                <a:ea typeface="+mn-ea"/>
                <a:cs typeface="+mn-cs"/>
              </a:rPr>
              <a:t>kohti erinomaisuutta, fokus olennaiseen</a:t>
            </a:r>
          </a:p>
          <a:p>
            <a:pPr marL="0" indent="0" algn="ctr" defTabSz="914400">
              <a:spcBef>
                <a:spcPts val="0"/>
              </a:spcBef>
              <a:buSzTx/>
              <a:buNone/>
              <a:defRPr/>
            </a:pPr>
            <a:r>
              <a:rPr lang="fi-FI" sz="3200" b="1" kern="1200" dirty="0">
                <a:solidFill>
                  <a:srgbClr val="FF3399"/>
                </a:solidFill>
                <a:latin typeface="Calibri"/>
              </a:rPr>
              <a:t>PELAAJALÄHTÖISYYS</a:t>
            </a:r>
            <a:r>
              <a:rPr kumimoji="0" lang="fi-FI" sz="3200" b="1" i="0" u="none" strike="noStrike" kern="1200" cap="none" spc="0" normalizeH="0" baseline="0" noProof="0" dirty="0">
                <a:ln>
                  <a:noFill/>
                </a:ln>
                <a:solidFill>
                  <a:srgbClr val="FF3399"/>
                </a:solidFill>
                <a:effectLst/>
                <a:uLnTx/>
                <a:uFillTx/>
                <a:latin typeface="Calibri"/>
                <a:ea typeface="+mn-ea"/>
                <a:cs typeface="+mn-cs"/>
              </a:rPr>
              <a:t>:</a:t>
            </a:r>
            <a:r>
              <a:rPr kumimoji="0" lang="fi-FI" sz="3200" b="0" i="0" u="none" strike="noStrike" kern="1200" cap="none" spc="0" normalizeH="0" baseline="0" noProof="0" dirty="0">
                <a:ln>
                  <a:noFill/>
                </a:ln>
                <a:solidFill>
                  <a:srgbClr val="FF3399"/>
                </a:solidFill>
                <a:effectLst/>
                <a:uLnTx/>
                <a:uFillTx/>
                <a:latin typeface="Calibri"/>
                <a:ea typeface="+mn-ea"/>
                <a:cs typeface="+mn-cs"/>
              </a:rPr>
              <a:t> </a:t>
            </a:r>
          </a:p>
          <a:p>
            <a:pPr algn="ctr" defTabSz="914400">
              <a:spcBef>
                <a:spcPts val="0"/>
              </a:spcBef>
              <a:buSzTx/>
              <a:buFont typeface="Arial" panose="020B0604020202020204" pitchFamily="34" charset="0"/>
              <a:buChar char="•"/>
              <a:defRPr/>
            </a:pPr>
            <a:r>
              <a:rPr kumimoji="0" lang="fi-FI" sz="3200" b="0" i="0" u="none" strike="noStrike" kern="1200" cap="none" spc="0" normalizeH="0" baseline="0" noProof="0" dirty="0">
                <a:ln>
                  <a:noFill/>
                </a:ln>
                <a:solidFill>
                  <a:sysClr val="window" lastClr="FFFFFF"/>
                </a:solidFill>
                <a:effectLst/>
                <a:uLnTx/>
                <a:uFillTx/>
                <a:latin typeface="Calibri"/>
                <a:ea typeface="+mn-ea"/>
                <a:cs typeface="+mn-cs"/>
              </a:rPr>
              <a:t>yhdessä, joukkueena. Paraskaan ei koskaan pärjää yksin. </a:t>
            </a:r>
          </a:p>
          <a:p>
            <a:pPr algn="ctr" defTabSz="914400">
              <a:spcBef>
                <a:spcPts val="0"/>
              </a:spcBef>
              <a:buSzTx/>
              <a:buFont typeface="Arial" panose="020B0604020202020204" pitchFamily="34" charset="0"/>
              <a:buChar char="•"/>
              <a:defRPr/>
            </a:pPr>
            <a:r>
              <a:rPr lang="fi-FI" sz="3200" kern="1200" dirty="0">
                <a:solidFill>
                  <a:sysClr val="window" lastClr="FFFFFF"/>
                </a:solidFill>
                <a:latin typeface="Calibri"/>
              </a:rPr>
              <a:t>Toteuta omaa parastasi</a:t>
            </a:r>
            <a:endParaRPr kumimoji="0" lang="fi-FI" sz="3200" b="0" i="0" u="none" strike="noStrike" kern="1200" cap="none" spc="0" normalizeH="0" baseline="0" noProof="0" dirty="0">
              <a:ln>
                <a:noFill/>
              </a:ln>
              <a:solidFill>
                <a:sysClr val="window" lastClr="FFFFFF"/>
              </a:solidFill>
              <a:effectLst/>
              <a:uLnTx/>
              <a:uFillTx/>
              <a:latin typeface="Calibri"/>
              <a:ea typeface="+mn-ea"/>
              <a:cs typeface="+mn-cs"/>
            </a:endParaRPr>
          </a:p>
          <a:p>
            <a:pPr marL="0" indent="0" algn="ctr" defTabSz="914400">
              <a:spcBef>
                <a:spcPts val="0"/>
              </a:spcBef>
              <a:buSzTx/>
              <a:buNone/>
              <a:defRPr/>
            </a:pPr>
            <a:r>
              <a:rPr lang="fi-FI" sz="3200" b="1" kern="1200" dirty="0">
                <a:solidFill>
                  <a:srgbClr val="FF3399"/>
                </a:solidFill>
                <a:latin typeface="Calibri"/>
              </a:rPr>
              <a:t>POSITIIVISUUS</a:t>
            </a:r>
            <a:r>
              <a:rPr kumimoji="0" lang="fi-FI" sz="3200" b="1" i="0" u="none" strike="noStrike" kern="1200" cap="none" spc="0" normalizeH="0" baseline="0" noProof="0" dirty="0">
                <a:ln>
                  <a:noFill/>
                </a:ln>
                <a:solidFill>
                  <a:srgbClr val="FF3399"/>
                </a:solidFill>
                <a:effectLst/>
                <a:uLnTx/>
                <a:uFillTx/>
                <a:latin typeface="Calibri"/>
                <a:ea typeface="+mn-ea"/>
                <a:cs typeface="+mn-cs"/>
              </a:rPr>
              <a:t>: </a:t>
            </a:r>
          </a:p>
          <a:p>
            <a:pPr algn="ctr" defTabSz="914400">
              <a:spcBef>
                <a:spcPts val="0"/>
              </a:spcBef>
              <a:buSzTx/>
              <a:buFont typeface="Arial" panose="020B0604020202020204" pitchFamily="34" charset="0"/>
              <a:buChar char="•"/>
              <a:defRPr/>
            </a:pPr>
            <a:r>
              <a:rPr lang="fi-FI" sz="3200" kern="1200" dirty="0">
                <a:solidFill>
                  <a:sysClr val="window" lastClr="FFFFFF"/>
                </a:solidFill>
                <a:latin typeface="Calibri"/>
              </a:rPr>
              <a:t>O</a:t>
            </a:r>
            <a:r>
              <a:rPr kumimoji="0" lang="fi-FI" sz="3200" b="0" i="0" u="none" strike="noStrike" kern="1200" cap="none" spc="0" normalizeH="0" baseline="0" noProof="0" dirty="0" err="1">
                <a:ln>
                  <a:noFill/>
                </a:ln>
                <a:solidFill>
                  <a:sysClr val="window" lastClr="FFFFFF"/>
                </a:solidFill>
                <a:effectLst/>
                <a:uLnTx/>
                <a:uFillTx/>
                <a:latin typeface="Calibri"/>
                <a:ea typeface="+mn-ea"/>
                <a:cs typeface="+mn-cs"/>
              </a:rPr>
              <a:t>ltava</a:t>
            </a:r>
            <a:r>
              <a:rPr kumimoji="0" lang="fi-FI" sz="3200" b="0" i="0" u="none" strike="noStrike" kern="1200" cap="none" spc="0" normalizeH="0" baseline="0" noProof="0" dirty="0">
                <a:ln>
                  <a:noFill/>
                </a:ln>
                <a:solidFill>
                  <a:sysClr val="window" lastClr="FFFFFF"/>
                </a:solidFill>
                <a:effectLst/>
                <a:uLnTx/>
                <a:uFillTx/>
                <a:latin typeface="Calibri"/>
                <a:ea typeface="+mn-ea"/>
                <a:cs typeface="+mn-cs"/>
              </a:rPr>
              <a:t> hauskaa, kaikki voivat vaikuttaa</a:t>
            </a:r>
          </a:p>
          <a:p>
            <a:pPr marL="0" marR="0" lvl="0" indent="0" algn="ctr" defTabSz="914400" rtl="0" eaLnBrk="1" fontAlgn="auto" latinLnBrk="0" hangingPunct="1">
              <a:lnSpc>
                <a:spcPct val="100000"/>
              </a:lnSpc>
              <a:spcBef>
                <a:spcPts val="0"/>
              </a:spcBef>
              <a:spcAft>
                <a:spcPts val="0"/>
              </a:spcAft>
              <a:buClrTx/>
              <a:buSzTx/>
              <a:buFontTx/>
              <a:buNone/>
              <a:tabLst/>
              <a:defRPr/>
            </a:pPr>
            <a:r>
              <a:rPr lang="fi-FI" sz="3200" b="1" kern="1200" dirty="0">
                <a:solidFill>
                  <a:srgbClr val="FF3399"/>
                </a:solidFill>
                <a:latin typeface="Calibri"/>
              </a:rPr>
              <a:t>YHTEISÖLLISYYS</a:t>
            </a:r>
            <a:r>
              <a:rPr kumimoji="0" lang="fi-FI" sz="3200" b="1" i="0" u="none" strike="noStrike" kern="1200" cap="none" spc="0" normalizeH="0" baseline="0" noProof="0" dirty="0">
                <a:ln>
                  <a:noFill/>
                </a:ln>
                <a:solidFill>
                  <a:srgbClr val="FF3399"/>
                </a:solidFill>
                <a:effectLst/>
                <a:uLnTx/>
                <a:uFillTx/>
                <a:latin typeface="Calibri"/>
                <a:ea typeface="+mn-ea"/>
                <a:cs typeface="+mn-cs"/>
              </a:rPr>
              <a:t>: </a:t>
            </a:r>
          </a:p>
          <a:p>
            <a:pPr marR="0" lvl="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i-FI" sz="3200" b="0" i="0" u="none" strike="noStrike" kern="1200" cap="none" spc="0" normalizeH="0" baseline="0" noProof="0" dirty="0">
                <a:ln>
                  <a:noFill/>
                </a:ln>
                <a:solidFill>
                  <a:sysClr val="window" lastClr="FFFFFF"/>
                </a:solidFill>
                <a:effectLst/>
                <a:uLnTx/>
                <a:uFillTx/>
                <a:latin typeface="Calibri"/>
                <a:ea typeface="+mn-ea"/>
                <a:cs typeface="+mn-cs"/>
              </a:rPr>
              <a:t>ME YHDESSÄ</a:t>
            </a:r>
          </a:p>
          <a:p>
            <a:pPr algn="ctr" defTabSz="914400">
              <a:spcBef>
                <a:spcPts val="0"/>
              </a:spcBef>
              <a:buSzTx/>
              <a:buFont typeface="Arial" panose="020B0604020202020204" pitchFamily="34" charset="0"/>
              <a:buChar char="•"/>
              <a:defRPr/>
            </a:pPr>
            <a:r>
              <a:rPr kumimoji="0" lang="fi-FI" sz="3200" b="0" i="0" u="none" strike="noStrike" kern="1200" cap="none" spc="0" normalizeH="0" baseline="0" noProof="0" dirty="0">
                <a:ln>
                  <a:noFill/>
                </a:ln>
                <a:solidFill>
                  <a:sysClr val="window" lastClr="FFFFFF"/>
                </a:solidFill>
                <a:effectLst/>
                <a:uLnTx/>
                <a:uFillTx/>
                <a:latin typeface="Calibri"/>
                <a:ea typeface="+mn-ea"/>
                <a:cs typeface="+mn-cs"/>
              </a:rPr>
              <a:t>peli, pelaajat, valmennus, erotuomarit, vastustajat, katsojat…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fi-FI"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defRPr>
                <a:latin typeface="Work Sans Regular"/>
                <a:ea typeface="Work Sans Regular"/>
                <a:cs typeface="Work Sans Regular"/>
                <a:sym typeface="Work Sans Regular"/>
              </a:defRPr>
            </a:pPr>
            <a:br>
              <a:rPr lang="fi-FI" sz="3200" b="1" u="sng" dirty="0"/>
            </a:br>
            <a:br>
              <a:rPr lang="fi-FI" sz="3200" b="1" u="sng" dirty="0"/>
            </a:br>
            <a:endParaRPr lang="fi-FI" sz="3200" dirty="0"/>
          </a:p>
        </p:txBody>
      </p:sp>
    </p:spTree>
    <p:extLst>
      <p:ext uri="{BB962C8B-B14F-4D97-AF65-F5344CB8AC3E}">
        <p14:creationId xmlns:p14="http://schemas.microsoft.com/office/powerpoint/2010/main" val="411665441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p:nvPr>
        </p:nvSpPr>
        <p:spPr>
          <a:xfrm>
            <a:off x="952500" y="254000"/>
            <a:ext cx="11099800" cy="762000"/>
          </a:xfrm>
          <a:prstGeom prst="rect">
            <a:avLst/>
          </a:prstGeom>
        </p:spPr>
        <p:txBody>
          <a:bodyPr>
            <a:noAutofit/>
          </a:bodyPr>
          <a:lstStyle>
            <a:lvl1pPr>
              <a:defRPr spc="239">
                <a:latin typeface="Bebas Neue"/>
                <a:ea typeface="Bebas Neue"/>
                <a:cs typeface="Bebas Neue"/>
                <a:sym typeface="Bebas Neue"/>
              </a:defRPr>
            </a:lvl1pPr>
          </a:lstStyle>
          <a:p>
            <a:r>
              <a:rPr lang="fi-FI" sz="5400" dirty="0"/>
              <a:t>FC Lahti United</a:t>
            </a:r>
            <a:endParaRPr sz="5400" dirty="0"/>
          </a:p>
        </p:txBody>
      </p:sp>
      <p:sp>
        <p:nvSpPr>
          <p:cNvPr id="141" name="Shape 141"/>
          <p:cNvSpPr>
            <a:spLocks noGrp="1"/>
          </p:cNvSpPr>
          <p:nvPr>
            <p:ph type="body" idx="1"/>
          </p:nvPr>
        </p:nvSpPr>
        <p:spPr>
          <a:xfrm>
            <a:off x="-4689902" y="1016001"/>
            <a:ext cx="20489735" cy="8139444"/>
          </a:xfrm>
          <a:prstGeom prst="rect">
            <a:avLst/>
          </a:prstGeom>
        </p:spPr>
        <p:txBody>
          <a:bodyPr anchor="t">
            <a:noAutofit/>
          </a:bodyPr>
          <a:lstStyle/>
          <a:p>
            <a:pPr marL="0" indent="0">
              <a:buNone/>
              <a:defRPr>
                <a:latin typeface="Work Sans Regular"/>
                <a:ea typeface="Work Sans Regular"/>
                <a:cs typeface="Work Sans Regular"/>
                <a:sym typeface="Work Sans Regular"/>
              </a:defRPr>
            </a:pPr>
            <a:endParaRPr lang="fi-FI" sz="2400" dirty="0"/>
          </a:p>
        </p:txBody>
      </p:sp>
      <p:pic>
        <p:nvPicPr>
          <p:cNvPr id="142" name="pasted-image.pdf"/>
          <p:cNvPicPr>
            <a:picLocks noChangeAspect="1"/>
          </p:cNvPicPr>
          <p:nvPr/>
        </p:nvPicPr>
        <p:blipFill>
          <a:blip r:embed="rId2"/>
          <a:stretch>
            <a:fillRect/>
          </a:stretch>
        </p:blipFill>
        <p:spPr>
          <a:xfrm>
            <a:off x="12320239" y="9138738"/>
            <a:ext cx="399572" cy="346034"/>
          </a:xfrm>
          <a:prstGeom prst="rect">
            <a:avLst/>
          </a:prstGeom>
          <a:ln w="12700">
            <a:miter lim="400000"/>
          </a:ln>
        </p:spPr>
      </p:pic>
      <p:sp>
        <p:nvSpPr>
          <p:cNvPr id="5" name="object 9">
            <a:extLst>
              <a:ext uri="{FF2B5EF4-FFF2-40B4-BE49-F238E27FC236}">
                <a16:creationId xmlns:a16="http://schemas.microsoft.com/office/drawing/2014/main" id="{7C92A447-49AC-4829-B57F-269B32563D28}"/>
              </a:ext>
            </a:extLst>
          </p:cNvPr>
          <p:cNvSpPr/>
          <p:nvPr/>
        </p:nvSpPr>
        <p:spPr>
          <a:xfrm>
            <a:off x="5527284" y="1340871"/>
            <a:ext cx="1860287" cy="1718657"/>
          </a:xfrm>
          <a:prstGeom prst="rect">
            <a:avLst/>
          </a:prstGeom>
          <a:blipFill>
            <a:blip r:embed="rId3" cstate="print"/>
            <a:stretch>
              <a:fillRect/>
            </a:stretch>
          </a:blipFill>
        </p:spPr>
        <p:txBody>
          <a:bodyPr wrap="square" lIns="0" tIns="0" rIns="0" bIns="0" rtlCol="0"/>
          <a:lstStyle/>
          <a:p>
            <a:endParaRPr/>
          </a:p>
        </p:txBody>
      </p:sp>
      <p:sp>
        <p:nvSpPr>
          <p:cNvPr id="6" name="object 10">
            <a:extLst>
              <a:ext uri="{FF2B5EF4-FFF2-40B4-BE49-F238E27FC236}">
                <a16:creationId xmlns:a16="http://schemas.microsoft.com/office/drawing/2014/main" id="{51081403-48C0-4D90-A3E5-2DF6E20F8E2C}"/>
              </a:ext>
            </a:extLst>
          </p:cNvPr>
          <p:cNvSpPr/>
          <p:nvPr/>
        </p:nvSpPr>
        <p:spPr>
          <a:xfrm>
            <a:off x="10731824" y="1320900"/>
            <a:ext cx="1987987" cy="1812375"/>
          </a:xfrm>
          <a:prstGeom prst="rect">
            <a:avLst/>
          </a:prstGeom>
          <a:blipFill>
            <a:blip r:embed="rId4" cstate="print"/>
            <a:stretch>
              <a:fillRect/>
            </a:stretch>
          </a:blipFill>
        </p:spPr>
        <p:txBody>
          <a:bodyPr wrap="square" lIns="0" tIns="0" rIns="0" bIns="0" rtlCol="0"/>
          <a:lstStyle/>
          <a:p>
            <a:endParaRPr dirty="0"/>
          </a:p>
        </p:txBody>
      </p:sp>
      <p:sp>
        <p:nvSpPr>
          <p:cNvPr id="7" name="object 11">
            <a:extLst>
              <a:ext uri="{FF2B5EF4-FFF2-40B4-BE49-F238E27FC236}">
                <a16:creationId xmlns:a16="http://schemas.microsoft.com/office/drawing/2014/main" id="{241D13E2-C8B4-41C7-BED8-12F70D9AE884}"/>
              </a:ext>
            </a:extLst>
          </p:cNvPr>
          <p:cNvSpPr/>
          <p:nvPr/>
        </p:nvSpPr>
        <p:spPr>
          <a:xfrm>
            <a:off x="10731824" y="3783150"/>
            <a:ext cx="1987987" cy="1812375"/>
          </a:xfrm>
          <a:prstGeom prst="rect">
            <a:avLst/>
          </a:prstGeom>
          <a:blipFill>
            <a:blip r:embed="rId5" cstate="print"/>
            <a:stretch>
              <a:fillRect/>
            </a:stretch>
          </a:blipFill>
        </p:spPr>
        <p:txBody>
          <a:bodyPr wrap="square" lIns="0" tIns="0" rIns="0" bIns="0" rtlCol="0"/>
          <a:lstStyle/>
          <a:p>
            <a:endParaRPr/>
          </a:p>
        </p:txBody>
      </p:sp>
      <p:sp>
        <p:nvSpPr>
          <p:cNvPr id="8" name="object 17">
            <a:extLst>
              <a:ext uri="{FF2B5EF4-FFF2-40B4-BE49-F238E27FC236}">
                <a16:creationId xmlns:a16="http://schemas.microsoft.com/office/drawing/2014/main" id="{1E1F1CD0-7775-4A1B-82AA-BFFAA1D961CB}"/>
              </a:ext>
            </a:extLst>
          </p:cNvPr>
          <p:cNvSpPr/>
          <p:nvPr/>
        </p:nvSpPr>
        <p:spPr>
          <a:xfrm>
            <a:off x="2910481" y="3783150"/>
            <a:ext cx="1804323" cy="1620123"/>
          </a:xfrm>
          <a:prstGeom prst="rect">
            <a:avLst/>
          </a:prstGeom>
          <a:blipFill>
            <a:blip r:embed="rId6" cstate="print"/>
            <a:stretch>
              <a:fillRect/>
            </a:stretch>
          </a:blipFill>
        </p:spPr>
        <p:txBody>
          <a:bodyPr wrap="square" lIns="0" tIns="0" rIns="0" bIns="0" rtlCol="0"/>
          <a:lstStyle/>
          <a:p>
            <a:endParaRPr dirty="0"/>
          </a:p>
        </p:txBody>
      </p:sp>
      <p:sp>
        <p:nvSpPr>
          <p:cNvPr id="9" name="object 18">
            <a:extLst>
              <a:ext uri="{FF2B5EF4-FFF2-40B4-BE49-F238E27FC236}">
                <a16:creationId xmlns:a16="http://schemas.microsoft.com/office/drawing/2014/main" id="{F672CA3E-F408-4337-ACCA-EBE601ECDB4A}"/>
              </a:ext>
            </a:extLst>
          </p:cNvPr>
          <p:cNvSpPr/>
          <p:nvPr/>
        </p:nvSpPr>
        <p:spPr>
          <a:xfrm>
            <a:off x="8234032" y="3783150"/>
            <a:ext cx="1860287" cy="1775285"/>
          </a:xfrm>
          <a:prstGeom prst="rect">
            <a:avLst/>
          </a:prstGeom>
          <a:blipFill>
            <a:blip r:embed="rId7" cstate="print"/>
            <a:stretch>
              <a:fillRect/>
            </a:stretch>
          </a:blipFill>
        </p:spPr>
        <p:txBody>
          <a:bodyPr wrap="square" lIns="0" tIns="0" rIns="0" bIns="0" rtlCol="0"/>
          <a:lstStyle/>
          <a:p>
            <a:endParaRPr/>
          </a:p>
        </p:txBody>
      </p:sp>
      <p:sp>
        <p:nvSpPr>
          <p:cNvPr id="11" name="object 20">
            <a:extLst>
              <a:ext uri="{FF2B5EF4-FFF2-40B4-BE49-F238E27FC236}">
                <a16:creationId xmlns:a16="http://schemas.microsoft.com/office/drawing/2014/main" id="{8F624510-321B-4878-B75B-428BF4CFDB9A}"/>
              </a:ext>
            </a:extLst>
          </p:cNvPr>
          <p:cNvSpPr/>
          <p:nvPr/>
        </p:nvSpPr>
        <p:spPr>
          <a:xfrm>
            <a:off x="283373" y="3783150"/>
            <a:ext cx="1724683" cy="1620123"/>
          </a:xfrm>
          <a:prstGeom prst="rect">
            <a:avLst/>
          </a:prstGeom>
          <a:blipFill>
            <a:blip r:embed="rId8" cstate="print"/>
            <a:stretch>
              <a:fillRect/>
            </a:stretch>
          </a:blipFill>
        </p:spPr>
        <p:txBody>
          <a:bodyPr wrap="square" lIns="0" tIns="0" rIns="0" bIns="0" rtlCol="0"/>
          <a:lstStyle/>
          <a:p>
            <a:endParaRPr/>
          </a:p>
        </p:txBody>
      </p:sp>
      <p:pic>
        <p:nvPicPr>
          <p:cNvPr id="1026" name="Picture 2" descr="NuPS – Nummelan Palloseura ry">
            <a:extLst>
              <a:ext uri="{FF2B5EF4-FFF2-40B4-BE49-F238E27FC236}">
                <a16:creationId xmlns:a16="http://schemas.microsoft.com/office/drawing/2014/main" id="{9F93F9CD-1D92-45BA-A62E-17CE272EA9D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27284" y="3783150"/>
            <a:ext cx="1860287" cy="1718657"/>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GrIFK Fotboll – GrIFK Fotboll on jalkapalloseura Kauniaisissa. Seurassa on  600 jäsentä ja 22 joukkuetta.">
            <a:extLst>
              <a:ext uri="{FF2B5EF4-FFF2-40B4-BE49-F238E27FC236}">
                <a16:creationId xmlns:a16="http://schemas.microsoft.com/office/drawing/2014/main" id="{6FCABD05-3131-41D9-9E19-434EE300BB1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3373" y="1312709"/>
            <a:ext cx="1724683" cy="177513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Koivukylän Palloseura – Koivukylän Palloseura on vantaalainen  jalkapalloseura. Tervetuloa pelaamaan!">
            <a:extLst>
              <a:ext uri="{FF2B5EF4-FFF2-40B4-BE49-F238E27FC236}">
                <a16:creationId xmlns:a16="http://schemas.microsoft.com/office/drawing/2014/main" id="{8C3AFFC4-3672-4E77-9BFF-0D29263F86E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234032" y="1312558"/>
            <a:ext cx="1860287" cy="1775285"/>
          </a:xfrm>
          <a:prstGeom prst="rect">
            <a:avLst/>
          </a:prstGeom>
          <a:noFill/>
          <a:extLst>
            <a:ext uri="{909E8E84-426E-40DD-AFC4-6F175D3DCCD1}">
              <a14:hiddenFill xmlns:a14="http://schemas.microsoft.com/office/drawing/2010/main">
                <a:solidFill>
                  <a:srgbClr val="FFFFFF"/>
                </a:solidFill>
              </a14:hiddenFill>
            </a:ext>
          </a:extLst>
        </p:spPr>
      </p:pic>
      <p:pic>
        <p:nvPicPr>
          <p:cNvPr id="3" name="Kuva 2">
            <a:extLst>
              <a:ext uri="{FF2B5EF4-FFF2-40B4-BE49-F238E27FC236}">
                <a16:creationId xmlns:a16="http://schemas.microsoft.com/office/drawing/2014/main" id="{10469F8E-F32B-CA1B-FF2F-F4CA78772EAA}"/>
              </a:ext>
            </a:extLst>
          </p:cNvPr>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2910481" y="1320900"/>
            <a:ext cx="1804323" cy="1702482"/>
          </a:xfrm>
          <a:prstGeom prst="rect">
            <a:avLst/>
          </a:prstGeom>
          <a:noFill/>
          <a:ln>
            <a:noFill/>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p:nvPr>
        </p:nvSpPr>
        <p:spPr>
          <a:xfrm>
            <a:off x="952499" y="631372"/>
            <a:ext cx="11099800" cy="762000"/>
          </a:xfrm>
          <a:prstGeom prst="rect">
            <a:avLst/>
          </a:prstGeom>
        </p:spPr>
        <p:txBody>
          <a:bodyPr>
            <a:noAutofit/>
          </a:bodyPr>
          <a:lstStyle>
            <a:lvl1pPr>
              <a:defRPr spc="239">
                <a:latin typeface="Bebas Neue"/>
                <a:ea typeface="Bebas Neue"/>
                <a:cs typeface="Bebas Neue"/>
                <a:sym typeface="Bebas Neue"/>
              </a:defRPr>
            </a:lvl1pPr>
          </a:lstStyle>
          <a:p>
            <a:r>
              <a:rPr lang="fi-FI" sz="5400" dirty="0"/>
              <a:t>FC Lahti United toiminnan tavoite</a:t>
            </a:r>
            <a:endParaRPr sz="5400" dirty="0"/>
          </a:p>
        </p:txBody>
      </p:sp>
      <p:pic>
        <p:nvPicPr>
          <p:cNvPr id="142" name="pasted-image.pdf"/>
          <p:cNvPicPr>
            <a:picLocks noChangeAspect="1"/>
          </p:cNvPicPr>
          <p:nvPr/>
        </p:nvPicPr>
        <p:blipFill>
          <a:blip r:embed="rId2"/>
          <a:stretch>
            <a:fillRect/>
          </a:stretch>
        </p:blipFill>
        <p:spPr>
          <a:xfrm>
            <a:off x="12320239" y="9138738"/>
            <a:ext cx="399572" cy="346034"/>
          </a:xfrm>
          <a:prstGeom prst="rect">
            <a:avLst/>
          </a:prstGeom>
          <a:ln w="12700">
            <a:miter lim="400000"/>
          </a:ln>
        </p:spPr>
      </p:pic>
      <p:sp>
        <p:nvSpPr>
          <p:cNvPr id="7" name="Shape 141">
            <a:extLst>
              <a:ext uri="{FF2B5EF4-FFF2-40B4-BE49-F238E27FC236}">
                <a16:creationId xmlns:a16="http://schemas.microsoft.com/office/drawing/2014/main" id="{D02459A7-30D7-4389-AE22-10ECBFA9CE82}"/>
              </a:ext>
            </a:extLst>
          </p:cNvPr>
          <p:cNvSpPr>
            <a:spLocks noGrp="1"/>
          </p:cNvSpPr>
          <p:nvPr>
            <p:ph type="body" idx="1"/>
          </p:nvPr>
        </p:nvSpPr>
        <p:spPr>
          <a:xfrm>
            <a:off x="471713" y="1516017"/>
            <a:ext cx="12061371" cy="8378371"/>
          </a:xfrm>
          <a:prstGeom prst="rect">
            <a:avLst/>
          </a:prstGeom>
        </p:spPr>
        <p:txBody>
          <a:bodyPr anchor="t">
            <a:noAutofit/>
          </a:bodyPr>
          <a:lstStyle/>
          <a:p>
            <a:pPr marL="0" indent="0">
              <a:lnSpc>
                <a:spcPct val="107000"/>
              </a:lnSpc>
              <a:spcAft>
                <a:spcPts val="800"/>
              </a:spcAft>
              <a:buNone/>
            </a:pPr>
            <a:r>
              <a:rPr lang="fi-FI" sz="2400" dirty="0">
                <a:effectLst/>
                <a:latin typeface="Calibri" panose="020F0502020204030204" pitchFamily="34" charset="0"/>
                <a:ea typeface="Calibri" panose="020F0502020204030204" pitchFamily="34" charset="0"/>
                <a:cs typeface="Times New Roman" panose="02020603050405020304" pitchFamily="18" charset="0"/>
              </a:rPr>
              <a:t>Tavoitteena on seurayhteisön yhteistyötoimintojen kautta tarjota nuorille talenteille lisämahdollisuuksia kehittyä huippupelaajiksi sekä tarjota selkeä pelaajapolku kohti kotimaista huippua ja ulkomaan kenttiä.</a:t>
            </a:r>
            <a:br>
              <a:rPr lang="fi-FI" sz="2400" dirty="0">
                <a:effectLst/>
                <a:latin typeface="Calibri" panose="020F0502020204030204" pitchFamily="34" charset="0"/>
                <a:ea typeface="Calibri" panose="020F0502020204030204" pitchFamily="34" charset="0"/>
                <a:cs typeface="Times New Roman" panose="02020603050405020304" pitchFamily="18" charset="0"/>
              </a:rPr>
            </a:br>
            <a:br>
              <a:rPr lang="fi-FI" sz="2400" dirty="0">
                <a:effectLst/>
                <a:latin typeface="Calibri" panose="020F0502020204030204" pitchFamily="34" charset="0"/>
                <a:ea typeface="Calibri" panose="020F0502020204030204" pitchFamily="34" charset="0"/>
                <a:cs typeface="Times New Roman" panose="02020603050405020304" pitchFamily="18" charset="0"/>
              </a:rPr>
            </a:br>
            <a:r>
              <a:rPr lang="fi-FI" sz="2400" dirty="0">
                <a:effectLst/>
                <a:latin typeface="Calibri" panose="020F0502020204030204" pitchFamily="34" charset="0"/>
                <a:ea typeface="Calibri" panose="020F0502020204030204" pitchFamily="34" charset="0"/>
                <a:cs typeface="Times New Roman" panose="02020603050405020304" pitchFamily="18" charset="0"/>
              </a:rPr>
              <a:t>Yhteistyö ei korvaa pelaajien oman seuran toimintaa, joten pelaajat pysyvät oman seuransa pelaajina niin kauan kunnes yhteisesti sovitaan pelaajan mahdollisesta siirtymisestä seurasta toiseen edustustasolla.</a:t>
            </a:r>
            <a:br>
              <a:rPr lang="fi-FI" sz="2400" dirty="0">
                <a:effectLst/>
                <a:latin typeface="Calibri" panose="020F0502020204030204" pitchFamily="34" charset="0"/>
                <a:ea typeface="Calibri" panose="020F0502020204030204" pitchFamily="34" charset="0"/>
                <a:cs typeface="Times New Roman" panose="02020603050405020304" pitchFamily="18" charset="0"/>
              </a:rPr>
            </a:br>
            <a:br>
              <a:rPr lang="fi-FI" sz="2400" dirty="0">
                <a:effectLst/>
                <a:latin typeface="Calibri" panose="020F0502020204030204" pitchFamily="34" charset="0"/>
                <a:ea typeface="Calibri" panose="020F0502020204030204" pitchFamily="34" charset="0"/>
                <a:cs typeface="Times New Roman" panose="02020603050405020304" pitchFamily="18" charset="0"/>
              </a:rPr>
            </a:br>
            <a:r>
              <a:rPr lang="fi-FI" sz="2400" dirty="0">
                <a:effectLst/>
                <a:latin typeface="Calibri" panose="020F0502020204030204" pitchFamily="34" charset="0"/>
                <a:ea typeface="Calibri" panose="020F0502020204030204" pitchFamily="34" charset="0"/>
                <a:cs typeface="Times New Roman" panose="02020603050405020304" pitchFamily="18" charset="0"/>
              </a:rPr>
              <a:t>FC Lahden Liigajoukkueen vastuuvalmentaja tekee vierailuja yhteistyöseurojen harjoituksiin tai peleihin, erikseen sovittavalla tavalla.</a:t>
            </a:r>
            <a:br>
              <a:rPr lang="fi-FI" sz="2400" dirty="0">
                <a:effectLst/>
                <a:latin typeface="Calibri" panose="020F0502020204030204" pitchFamily="34" charset="0"/>
                <a:ea typeface="Calibri" panose="020F0502020204030204" pitchFamily="34" charset="0"/>
                <a:cs typeface="Times New Roman" panose="02020603050405020304" pitchFamily="18" charset="0"/>
              </a:rPr>
            </a:br>
            <a:r>
              <a:rPr lang="fi-FI" sz="2400" dirty="0">
                <a:effectLst/>
                <a:latin typeface="Calibri" panose="020F0502020204030204" pitchFamily="34" charset="0"/>
                <a:ea typeface="Calibri" panose="020F0502020204030204" pitchFamily="34" charset="0"/>
                <a:cs typeface="Times New Roman" panose="02020603050405020304" pitchFamily="18" charset="0"/>
              </a:rPr>
              <a:t>FC Lahden Valmennusosaamisen kehittäjä toimii tiiviissä yhteistyössä yhteistyöseurojen valmentajien ja valmennusvastaavien kanssa. FC Lahden Valmennusosaamisen kehittäjä on myös käytettävissä yhteistyöseurojen tilaisuuksissa esimerkiksi vanhempainilloissa. FC Lahti seuraa myös yhdessä nimettyjen </a:t>
            </a:r>
            <a:r>
              <a:rPr lang="fi-FI" sz="2400" dirty="0" err="1">
                <a:effectLst/>
                <a:latin typeface="Calibri" panose="020F0502020204030204" pitchFamily="34" charset="0"/>
                <a:ea typeface="Calibri" panose="020F0502020204030204" pitchFamily="34" charset="0"/>
                <a:cs typeface="Times New Roman" panose="02020603050405020304" pitchFamily="18" charset="0"/>
              </a:rPr>
              <a:t>potenttiaalisten</a:t>
            </a:r>
            <a:r>
              <a:rPr lang="fi-FI" sz="2400" dirty="0">
                <a:effectLst/>
                <a:latin typeface="Calibri" panose="020F0502020204030204" pitchFamily="34" charset="0"/>
                <a:ea typeface="Calibri" panose="020F0502020204030204" pitchFamily="34" charset="0"/>
                <a:cs typeface="Times New Roman" panose="02020603050405020304" pitchFamily="18" charset="0"/>
              </a:rPr>
              <a:t> pelaajien kehittymistä ja tuo pelin vaatimuksiin liittyviä arvoja, kehittymisen seurannan tueksi.</a:t>
            </a:r>
            <a:br>
              <a:rPr lang="fi-FI" sz="2400" dirty="0">
                <a:effectLst/>
                <a:latin typeface="Calibri" panose="020F0502020204030204" pitchFamily="34" charset="0"/>
                <a:ea typeface="Calibri" panose="020F0502020204030204" pitchFamily="34" charset="0"/>
                <a:cs typeface="Times New Roman" panose="02020603050405020304" pitchFamily="18" charset="0"/>
              </a:rPr>
            </a:br>
            <a:br>
              <a:rPr lang="fi-FI" sz="2400" dirty="0">
                <a:effectLst/>
                <a:latin typeface="Calibri" panose="020F0502020204030204" pitchFamily="34" charset="0"/>
                <a:ea typeface="Calibri" panose="020F0502020204030204" pitchFamily="34" charset="0"/>
                <a:cs typeface="Times New Roman" panose="02020603050405020304" pitchFamily="18" charset="0"/>
              </a:rPr>
            </a:br>
            <a:r>
              <a:rPr lang="fi-FI" sz="2400" dirty="0">
                <a:effectLst/>
                <a:latin typeface="Calibri" panose="020F0502020204030204" pitchFamily="34" charset="0"/>
                <a:ea typeface="Calibri" panose="020F0502020204030204" pitchFamily="34" charset="0"/>
                <a:cs typeface="Times New Roman" panose="02020603050405020304" pitchFamily="18" charset="0"/>
              </a:rPr>
              <a:t>Seurojen välisenä yhteistyötoimintoina on U17 – Edustusjoukkue yhteistyö, johon liittyy B-ikäisten </a:t>
            </a:r>
            <a:r>
              <a:rPr lang="fi-FI" sz="2400" dirty="0" err="1">
                <a:effectLst/>
                <a:latin typeface="Calibri" panose="020F0502020204030204" pitchFamily="34" charset="0"/>
                <a:ea typeface="Calibri" panose="020F0502020204030204" pitchFamily="34" charset="0"/>
                <a:cs typeface="Times New Roman" panose="02020603050405020304" pitchFamily="18" charset="0"/>
              </a:rPr>
              <a:t>kv</a:t>
            </a:r>
            <a:r>
              <a:rPr lang="fi-FI" sz="2400" dirty="0">
                <a:effectLst/>
                <a:latin typeface="Calibri" panose="020F0502020204030204" pitchFamily="34" charset="0"/>
                <a:ea typeface="Calibri" panose="020F0502020204030204" pitchFamily="34" charset="0"/>
                <a:cs typeface="Times New Roman" panose="02020603050405020304" pitchFamily="18" charset="0"/>
              </a:rPr>
              <a:t>-turnaukset ja </a:t>
            </a:r>
            <a:r>
              <a:rPr lang="fi-FI" sz="2400" dirty="0" err="1">
                <a:effectLst/>
                <a:latin typeface="Calibri" panose="020F0502020204030204" pitchFamily="34" charset="0"/>
                <a:ea typeface="Calibri" panose="020F0502020204030204" pitchFamily="34" charset="0"/>
                <a:cs typeface="Times New Roman" panose="02020603050405020304" pitchFamily="18" charset="0"/>
              </a:rPr>
              <a:t>try</a:t>
            </a:r>
            <a:r>
              <a:rPr lang="fi-FI" sz="2400" dirty="0">
                <a:effectLst/>
                <a:latin typeface="Calibri" panose="020F0502020204030204" pitchFamily="34" charset="0"/>
                <a:ea typeface="Calibri" panose="020F0502020204030204" pitchFamily="34" charset="0"/>
                <a:cs typeface="Times New Roman" panose="02020603050405020304" pitchFamily="18" charset="0"/>
              </a:rPr>
              <a:t>-out mahdollisuudet FC Lahti edustukseen. Lisäksi yhteistyöhön sisältyy mahdollisuus osallistua KV – turnauksiin FC Lahti </a:t>
            </a:r>
            <a:r>
              <a:rPr lang="fi-FI" sz="2400" dirty="0" err="1">
                <a:effectLst/>
                <a:latin typeface="Calibri" panose="020F0502020204030204" pitchFamily="34" charset="0"/>
                <a:ea typeface="Calibri" panose="020F0502020204030204" pitchFamily="34" charset="0"/>
                <a:cs typeface="Times New Roman" panose="02020603050405020304" pitchFamily="18" charset="0"/>
              </a:rPr>
              <a:t>United:n</a:t>
            </a:r>
            <a:r>
              <a:rPr lang="fi-FI" sz="2400" dirty="0">
                <a:effectLst/>
                <a:latin typeface="Calibri" panose="020F0502020204030204" pitchFamily="34" charset="0"/>
                <a:ea typeface="Calibri" panose="020F0502020204030204" pitchFamily="34" charset="0"/>
                <a:cs typeface="Times New Roman" panose="02020603050405020304" pitchFamily="18" charset="0"/>
              </a:rPr>
              <a:t> mukana ikäluokissa U12-U15.</a:t>
            </a:r>
          </a:p>
          <a:p>
            <a:pPr marL="0" indent="0" algn="ctr">
              <a:buNone/>
              <a:defRPr>
                <a:latin typeface="Work Sans Regular"/>
                <a:ea typeface="Work Sans Regular"/>
                <a:cs typeface="Work Sans Regular"/>
                <a:sym typeface="Work Sans Regular"/>
              </a:defRPr>
            </a:pPr>
            <a:br>
              <a:rPr lang="fi-FI" sz="2400" b="1" u="sng" dirty="0"/>
            </a:br>
            <a:br>
              <a:rPr lang="fi-FI" sz="2400" b="1" u="sng" dirty="0"/>
            </a:br>
            <a:endParaRPr lang="fi-FI" sz="2400" dirty="0"/>
          </a:p>
        </p:txBody>
      </p:sp>
    </p:spTree>
    <p:extLst>
      <p:ext uri="{BB962C8B-B14F-4D97-AF65-F5344CB8AC3E}">
        <p14:creationId xmlns:p14="http://schemas.microsoft.com/office/powerpoint/2010/main" val="181193784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p:nvPr>
        </p:nvSpPr>
        <p:spPr>
          <a:xfrm>
            <a:off x="952499" y="747486"/>
            <a:ext cx="11099800" cy="762000"/>
          </a:xfrm>
          <a:prstGeom prst="rect">
            <a:avLst/>
          </a:prstGeom>
        </p:spPr>
        <p:txBody>
          <a:bodyPr>
            <a:noAutofit/>
          </a:bodyPr>
          <a:lstStyle>
            <a:lvl1pPr>
              <a:defRPr spc="239">
                <a:latin typeface="Bebas Neue"/>
                <a:ea typeface="Bebas Neue"/>
                <a:cs typeface="Bebas Neue"/>
                <a:sym typeface="Bebas Neue"/>
              </a:defRPr>
            </a:lvl1pPr>
          </a:lstStyle>
          <a:p>
            <a:r>
              <a:rPr lang="fi-FI" sz="5400" dirty="0"/>
              <a:t>FC Lahti United toiminta U12 – U15</a:t>
            </a:r>
            <a:endParaRPr sz="5400" dirty="0"/>
          </a:p>
        </p:txBody>
      </p:sp>
      <p:pic>
        <p:nvPicPr>
          <p:cNvPr id="142" name="pasted-image.pdf"/>
          <p:cNvPicPr>
            <a:picLocks noChangeAspect="1"/>
          </p:cNvPicPr>
          <p:nvPr/>
        </p:nvPicPr>
        <p:blipFill>
          <a:blip r:embed="rId2"/>
          <a:stretch>
            <a:fillRect/>
          </a:stretch>
        </p:blipFill>
        <p:spPr>
          <a:xfrm>
            <a:off x="12320239" y="9138738"/>
            <a:ext cx="399572" cy="346034"/>
          </a:xfrm>
          <a:prstGeom prst="rect">
            <a:avLst/>
          </a:prstGeom>
          <a:ln w="12700">
            <a:miter lim="400000"/>
          </a:ln>
        </p:spPr>
      </p:pic>
      <p:sp>
        <p:nvSpPr>
          <p:cNvPr id="7" name="Shape 141">
            <a:extLst>
              <a:ext uri="{FF2B5EF4-FFF2-40B4-BE49-F238E27FC236}">
                <a16:creationId xmlns:a16="http://schemas.microsoft.com/office/drawing/2014/main" id="{D02459A7-30D7-4389-AE22-10ECBFA9CE82}"/>
              </a:ext>
            </a:extLst>
          </p:cNvPr>
          <p:cNvSpPr>
            <a:spLocks noGrp="1"/>
          </p:cNvSpPr>
          <p:nvPr>
            <p:ph type="body" idx="1"/>
          </p:nvPr>
        </p:nvSpPr>
        <p:spPr>
          <a:xfrm>
            <a:off x="471714" y="2079171"/>
            <a:ext cx="12061371" cy="8378371"/>
          </a:xfrm>
          <a:prstGeom prst="rect">
            <a:avLst/>
          </a:prstGeom>
        </p:spPr>
        <p:txBody>
          <a:bodyPr anchor="t">
            <a:noAutofit/>
          </a:bodyPr>
          <a:lstStyle/>
          <a:p>
            <a:pPr marL="0" indent="0">
              <a:lnSpc>
                <a:spcPct val="107000"/>
              </a:lnSpc>
              <a:spcAft>
                <a:spcPts val="800"/>
              </a:spcAft>
              <a:buNone/>
            </a:pPr>
            <a:r>
              <a:rPr lang="fi-FI" sz="2400" dirty="0">
                <a:effectLst/>
                <a:latin typeface="Calibri" panose="020F0502020204030204" pitchFamily="34" charset="0"/>
                <a:ea typeface="Calibri" panose="020F0502020204030204" pitchFamily="34" charset="0"/>
                <a:cs typeface="Times New Roman" panose="02020603050405020304" pitchFamily="18" charset="0"/>
              </a:rPr>
              <a:t>U12 – U15 - vuotiaiden FC Lahti United-toiminta on talenttipelaajille suunnattua toimintaa, joka tarjoaa pelaajille ikäluokittain määriteltyjä tapahtumia, joita yksittäisen seuran on vaikea tai mahdoton saavuttaa.</a:t>
            </a:r>
          </a:p>
          <a:p>
            <a:pPr marL="0" indent="0">
              <a:lnSpc>
                <a:spcPct val="107000"/>
              </a:lnSpc>
              <a:spcAft>
                <a:spcPts val="800"/>
              </a:spcAft>
              <a:buNone/>
            </a:pPr>
            <a:r>
              <a:rPr lang="fi-FI" sz="2400" dirty="0">
                <a:effectLst/>
                <a:latin typeface="Calibri" panose="020F0502020204030204" pitchFamily="34" charset="0"/>
                <a:ea typeface="Calibri" panose="020F0502020204030204" pitchFamily="34" charset="0"/>
                <a:cs typeface="Times New Roman" panose="02020603050405020304" pitchFamily="18" charset="0"/>
              </a:rPr>
              <a:t>Yhteistyöseurat voivat keskenään sopia FC Lahti United-joukkuetoimintaan osallistuvista </a:t>
            </a:r>
            <a:r>
              <a:rPr lang="fi-FI" sz="2400" dirty="0" err="1">
                <a:effectLst/>
                <a:latin typeface="Calibri" panose="020F0502020204030204" pitchFamily="34" charset="0"/>
                <a:ea typeface="Calibri" panose="020F0502020204030204" pitchFamily="34" charset="0"/>
                <a:cs typeface="Times New Roman" panose="02020603050405020304" pitchFamily="18" charset="0"/>
              </a:rPr>
              <a:t>ikäluokista.FC</a:t>
            </a:r>
            <a:r>
              <a:rPr lang="fi-FI" sz="2400" dirty="0">
                <a:effectLst/>
                <a:latin typeface="Calibri" panose="020F0502020204030204" pitchFamily="34" charset="0"/>
                <a:ea typeface="Calibri" panose="020F0502020204030204" pitchFamily="34" charset="0"/>
                <a:cs typeface="Times New Roman" panose="02020603050405020304" pitchFamily="18" charset="0"/>
              </a:rPr>
              <a:t> Lahti United seuroja valmentaa yhteistyöseurojen valmentajat ja ne päätetään FC Lahden johdolla ikäluokittain. FC Lahti United tapahtumien yhteyteen pyritään järjestämään myös valmentajakoulutuksia.</a:t>
            </a:r>
          </a:p>
          <a:p>
            <a:pPr marL="0" indent="0">
              <a:lnSpc>
                <a:spcPct val="107000"/>
              </a:lnSpc>
              <a:spcAft>
                <a:spcPts val="800"/>
              </a:spcAft>
              <a:buNone/>
            </a:pPr>
            <a:r>
              <a:rPr lang="fi-FI" sz="2400" dirty="0">
                <a:effectLst/>
                <a:latin typeface="Calibri" panose="020F0502020204030204" pitchFamily="34" charset="0"/>
                <a:ea typeface="Calibri" panose="020F0502020204030204" pitchFamily="34" charset="0"/>
                <a:cs typeface="Times New Roman" panose="02020603050405020304" pitchFamily="18" charset="0"/>
              </a:rPr>
              <a:t>FC Lahti ja yhteistyöseurat tekevät toiminnoistaan vuosikellon jolla kuvataan toimintoja eri FC Lahti United ikäluokissa U12 – U15.</a:t>
            </a:r>
          </a:p>
          <a:p>
            <a:pPr marL="0" indent="0">
              <a:lnSpc>
                <a:spcPct val="107000"/>
              </a:lnSpc>
              <a:spcAft>
                <a:spcPts val="800"/>
              </a:spcAft>
              <a:buNone/>
            </a:pPr>
            <a:r>
              <a:rPr lang="fi-FI" sz="2400" dirty="0">
                <a:effectLst/>
                <a:latin typeface="Calibri" panose="020F0502020204030204" pitchFamily="34" charset="0"/>
                <a:ea typeface="Calibri" panose="020F0502020204030204" pitchFamily="34" charset="0"/>
                <a:cs typeface="Times New Roman" panose="02020603050405020304" pitchFamily="18" charset="0"/>
              </a:rPr>
              <a:t>Pelaajatarkkailua tehdään Suomen Palloliiton järjestämissä Pikku-Huuhkaja ja Huuhkajapäivillä. Sekä lisäksi ikäluokan vastuuvalmentajat tekevät tarkkailua sarja – ottelutapahtumissa. Pelaajavalintoja tukemaan luodaan yhteistyössä kriteeristö ( </a:t>
            </a:r>
            <a:r>
              <a:rPr lang="fi-FI" sz="2400" dirty="0" err="1">
                <a:effectLst/>
                <a:latin typeface="Calibri" panose="020F0502020204030204" pitchFamily="34" charset="0"/>
                <a:ea typeface="Calibri" panose="020F0502020204030204" pitchFamily="34" charset="0"/>
                <a:cs typeface="Times New Roman" panose="02020603050405020304" pitchFamily="18" charset="0"/>
              </a:rPr>
              <a:t>Testitulosket</a:t>
            </a:r>
            <a:r>
              <a:rPr lang="fi-FI" sz="2400" dirty="0">
                <a:effectLst/>
                <a:latin typeface="Calibri" panose="020F0502020204030204" pitchFamily="34" charset="0"/>
                <a:ea typeface="Calibri" panose="020F0502020204030204" pitchFamily="34" charset="0"/>
                <a:cs typeface="Times New Roman" panose="02020603050405020304" pitchFamily="18" charset="0"/>
              </a:rPr>
              <a:t>: Fyysinen, tekninen ja peleistä mitattavat) sekä tapahtumien jälkeinen palautteenanto muoto.</a:t>
            </a:r>
          </a:p>
          <a:p>
            <a:pPr marL="0" indent="0" algn="ctr">
              <a:buNone/>
              <a:defRPr>
                <a:latin typeface="Work Sans Regular"/>
                <a:ea typeface="Work Sans Regular"/>
                <a:cs typeface="Work Sans Regular"/>
                <a:sym typeface="Work Sans Regular"/>
              </a:defRPr>
            </a:pPr>
            <a:br>
              <a:rPr lang="fi-FI" sz="2400" b="1" u="sng" dirty="0"/>
            </a:br>
            <a:br>
              <a:rPr lang="fi-FI" sz="2400" b="1" u="sng" dirty="0"/>
            </a:br>
            <a:endParaRPr lang="fi-FI" sz="2400" dirty="0"/>
          </a:p>
        </p:txBody>
      </p:sp>
    </p:spTree>
    <p:extLst>
      <p:ext uri="{BB962C8B-B14F-4D97-AF65-F5344CB8AC3E}">
        <p14:creationId xmlns:p14="http://schemas.microsoft.com/office/powerpoint/2010/main" val="291408110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p:nvPr>
        </p:nvSpPr>
        <p:spPr>
          <a:xfrm>
            <a:off x="952500" y="558800"/>
            <a:ext cx="11099800" cy="762000"/>
          </a:xfrm>
          <a:prstGeom prst="rect">
            <a:avLst/>
          </a:prstGeom>
        </p:spPr>
        <p:txBody>
          <a:bodyPr>
            <a:noAutofit/>
          </a:bodyPr>
          <a:lstStyle>
            <a:lvl1pPr>
              <a:defRPr spc="239">
                <a:latin typeface="Bebas Neue"/>
                <a:ea typeface="Bebas Neue"/>
                <a:cs typeface="Bebas Neue"/>
                <a:sym typeface="Bebas Neue"/>
              </a:defRPr>
            </a:lvl1pPr>
          </a:lstStyle>
          <a:p>
            <a:r>
              <a:rPr lang="fi-FI" sz="5400" dirty="0"/>
              <a:t>FC Lahti United toiminta U17</a:t>
            </a:r>
            <a:endParaRPr sz="5400" dirty="0"/>
          </a:p>
        </p:txBody>
      </p:sp>
      <p:pic>
        <p:nvPicPr>
          <p:cNvPr id="142" name="pasted-image.pdf"/>
          <p:cNvPicPr>
            <a:picLocks noChangeAspect="1"/>
          </p:cNvPicPr>
          <p:nvPr/>
        </p:nvPicPr>
        <p:blipFill>
          <a:blip r:embed="rId2"/>
          <a:stretch>
            <a:fillRect/>
          </a:stretch>
        </p:blipFill>
        <p:spPr>
          <a:xfrm>
            <a:off x="12320239" y="9138738"/>
            <a:ext cx="399572" cy="346034"/>
          </a:xfrm>
          <a:prstGeom prst="rect">
            <a:avLst/>
          </a:prstGeom>
          <a:ln w="12700">
            <a:miter lim="400000"/>
          </a:ln>
        </p:spPr>
      </p:pic>
      <p:sp>
        <p:nvSpPr>
          <p:cNvPr id="7" name="Shape 141">
            <a:extLst>
              <a:ext uri="{FF2B5EF4-FFF2-40B4-BE49-F238E27FC236}">
                <a16:creationId xmlns:a16="http://schemas.microsoft.com/office/drawing/2014/main" id="{D02459A7-30D7-4389-AE22-10ECBFA9CE82}"/>
              </a:ext>
            </a:extLst>
          </p:cNvPr>
          <p:cNvSpPr>
            <a:spLocks noGrp="1"/>
          </p:cNvSpPr>
          <p:nvPr>
            <p:ph type="body" idx="1"/>
          </p:nvPr>
        </p:nvSpPr>
        <p:spPr>
          <a:xfrm>
            <a:off x="471714" y="1584961"/>
            <a:ext cx="12061371" cy="7899812"/>
          </a:xfrm>
          <a:prstGeom prst="rect">
            <a:avLst/>
          </a:prstGeom>
        </p:spPr>
        <p:txBody>
          <a:bodyPr anchor="t">
            <a:noAutofit/>
          </a:bodyPr>
          <a:lstStyle/>
          <a:p>
            <a:pPr marL="0" indent="0">
              <a:lnSpc>
                <a:spcPct val="107000"/>
              </a:lnSpc>
              <a:spcAft>
                <a:spcPts val="800"/>
              </a:spcAft>
              <a:buNone/>
            </a:pPr>
            <a:r>
              <a:rPr lang="fi-FI" sz="2400" dirty="0">
                <a:effectLst/>
                <a:latin typeface="Calibri" panose="020F0502020204030204" pitchFamily="34" charset="0"/>
                <a:ea typeface="Calibri" panose="020F0502020204030204" pitchFamily="34" charset="0"/>
                <a:cs typeface="Times New Roman" panose="02020603050405020304" pitchFamily="18" charset="0"/>
              </a:rPr>
              <a:t>FC Lahti järjestää yhteistyöseuroilleen U17 ikäluokasta eteenpäin näyttötapahtumia FC Lahden liigajoukkueen valmennukselle.  Näyttötapahtumat voivat olla harjoitusjaksoja tai harjoitusotteluita FC Lahden ja yhteistyöseuran edustusjoukkueen kanssa. Tapahtumista tehdään vuosikello, joka kuvaa tapahtumien ajankohtia ja sisältöjä. Tavoitteena on että yhteistyöseurojen pelaajat  pääsevät prosessinomaisesti näyttämään osaamistaan ja kehittymistään. Tapahtumien jälkeen pelaajat ovat oikeutettuja saaman palautteen vahvuuksistaan ja kehityskohteistaan.</a:t>
            </a:r>
          </a:p>
          <a:p>
            <a:pPr marL="0" indent="0">
              <a:lnSpc>
                <a:spcPct val="107000"/>
              </a:lnSpc>
              <a:spcAft>
                <a:spcPts val="800"/>
              </a:spcAft>
              <a:buNone/>
            </a:pPr>
            <a:r>
              <a:rPr lang="fi-FI" sz="2400" dirty="0">
                <a:latin typeface="Calibri" panose="020F0502020204030204" pitchFamily="34" charset="0"/>
                <a:ea typeface="Calibri" panose="020F0502020204030204" pitchFamily="34" charset="0"/>
                <a:cs typeface="Times New Roman" panose="02020603050405020304" pitchFamily="18" charset="0"/>
              </a:rPr>
              <a:t>FC Lahti tukee yhteistyöseurojen kanssa sovittujen potentiaalisten pelaajien kehittymisen seurantaa. Tässä hyödynnämme </a:t>
            </a:r>
            <a:r>
              <a:rPr lang="fi-FI" sz="2400" dirty="0" err="1">
                <a:latin typeface="Calibri" panose="020F0502020204030204" pitchFamily="34" charset="0"/>
                <a:ea typeface="Calibri" panose="020F0502020204030204" pitchFamily="34" charset="0"/>
                <a:cs typeface="Times New Roman" panose="02020603050405020304" pitchFamily="18" charset="0"/>
              </a:rPr>
              <a:t>Statsporttia</a:t>
            </a:r>
            <a:r>
              <a:rPr lang="fi-FI" sz="2400" dirty="0">
                <a:latin typeface="Calibri" panose="020F0502020204030204" pitchFamily="34" charset="0"/>
                <a:ea typeface="Calibri" panose="020F0502020204030204" pitchFamily="34" charset="0"/>
                <a:cs typeface="Times New Roman" panose="02020603050405020304" pitchFamily="18" charset="0"/>
              </a:rPr>
              <a:t> ja tavoitearvoja</a:t>
            </a:r>
            <a:endParaRPr lang="fi-FI"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fi-FI" sz="2400" dirty="0">
                <a:effectLst/>
                <a:latin typeface="Calibri" panose="020F0502020204030204" pitchFamily="34" charset="0"/>
                <a:ea typeface="Calibri" panose="020F0502020204030204" pitchFamily="34" charset="0"/>
                <a:cs typeface="Times New Roman" panose="02020603050405020304" pitchFamily="18" charset="0"/>
              </a:rPr>
              <a:t>FC Lahti järjestää myös U17 ikäluokissa KV - turnausmahdollisuuksia. Näiden tapahtumien valmennuksesta vastaa FC Lahti yhdessä yhteistyöseurojensa kanssa. Pelaajatarkkailu tapahtuu FC Lahden talenttivalmentajan ja yhteistyöseurojen talenttivalmentajien / </a:t>
            </a:r>
            <a:r>
              <a:rPr lang="fi-FI" sz="2400" dirty="0" err="1">
                <a:effectLst/>
                <a:latin typeface="Calibri" panose="020F0502020204030204" pitchFamily="34" charset="0"/>
                <a:ea typeface="Calibri" panose="020F0502020204030204" pitchFamily="34" charset="0"/>
                <a:cs typeface="Times New Roman" panose="02020603050405020304" pitchFamily="18" charset="0"/>
              </a:rPr>
              <a:t>valmennuspäälliköjen</a:t>
            </a:r>
            <a:r>
              <a:rPr lang="fi-FI" sz="2400" dirty="0">
                <a:effectLst/>
                <a:latin typeface="Calibri" panose="020F0502020204030204" pitchFamily="34" charset="0"/>
                <a:ea typeface="Calibri" panose="020F0502020204030204" pitchFamily="34" charset="0"/>
                <a:cs typeface="Times New Roman" panose="02020603050405020304" pitchFamily="18" charset="0"/>
              </a:rPr>
              <a:t> sekä FC Lahden valmennusosaamisen kehittäjän toimesta. Nämä tapahtumat näkyvät myös U17 vuosikellossa.</a:t>
            </a:r>
          </a:p>
          <a:p>
            <a:pPr marL="0" indent="0" algn="ctr">
              <a:buNone/>
              <a:defRPr>
                <a:latin typeface="Work Sans Regular"/>
                <a:ea typeface="Work Sans Regular"/>
                <a:cs typeface="Work Sans Regular"/>
                <a:sym typeface="Work Sans Regular"/>
              </a:defRPr>
            </a:pPr>
            <a:br>
              <a:rPr lang="fi-FI" sz="2400" b="1" u="sng" dirty="0"/>
            </a:br>
            <a:br>
              <a:rPr lang="fi-FI" sz="2400" b="1" u="sng" dirty="0"/>
            </a:br>
            <a:endParaRPr lang="fi-FI" sz="2400" dirty="0"/>
          </a:p>
        </p:txBody>
      </p:sp>
    </p:spTree>
    <p:extLst>
      <p:ext uri="{BB962C8B-B14F-4D97-AF65-F5344CB8AC3E}">
        <p14:creationId xmlns:p14="http://schemas.microsoft.com/office/powerpoint/2010/main" val="38173013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p:nvPr>
        </p:nvSpPr>
        <p:spPr>
          <a:xfrm>
            <a:off x="952500" y="254000"/>
            <a:ext cx="11099800" cy="762000"/>
          </a:xfrm>
          <a:prstGeom prst="rect">
            <a:avLst/>
          </a:prstGeom>
        </p:spPr>
        <p:txBody>
          <a:bodyPr>
            <a:noAutofit/>
          </a:bodyPr>
          <a:lstStyle>
            <a:lvl1pPr>
              <a:defRPr spc="239">
                <a:latin typeface="Bebas Neue"/>
                <a:ea typeface="Bebas Neue"/>
                <a:cs typeface="Bebas Neue"/>
                <a:sym typeface="Bebas Neue"/>
              </a:defRPr>
            </a:lvl1pPr>
          </a:lstStyle>
          <a:p>
            <a:r>
              <a:rPr lang="fi-FI" sz="5400" dirty="0"/>
              <a:t>FC Lahti United turnaukset</a:t>
            </a:r>
            <a:endParaRPr sz="5400" dirty="0"/>
          </a:p>
        </p:txBody>
      </p:sp>
      <p:pic>
        <p:nvPicPr>
          <p:cNvPr id="142" name="pasted-image.pdf"/>
          <p:cNvPicPr>
            <a:picLocks noChangeAspect="1"/>
          </p:cNvPicPr>
          <p:nvPr/>
        </p:nvPicPr>
        <p:blipFill>
          <a:blip r:embed="rId2"/>
          <a:stretch>
            <a:fillRect/>
          </a:stretch>
        </p:blipFill>
        <p:spPr>
          <a:xfrm>
            <a:off x="12320239" y="9138738"/>
            <a:ext cx="399572" cy="346034"/>
          </a:xfrm>
          <a:prstGeom prst="rect">
            <a:avLst/>
          </a:prstGeom>
          <a:ln w="12700">
            <a:miter lim="400000"/>
          </a:ln>
        </p:spPr>
      </p:pic>
      <p:sp>
        <p:nvSpPr>
          <p:cNvPr id="7" name="Shape 141">
            <a:extLst>
              <a:ext uri="{FF2B5EF4-FFF2-40B4-BE49-F238E27FC236}">
                <a16:creationId xmlns:a16="http://schemas.microsoft.com/office/drawing/2014/main" id="{D02459A7-30D7-4389-AE22-10ECBFA9CE82}"/>
              </a:ext>
            </a:extLst>
          </p:cNvPr>
          <p:cNvSpPr>
            <a:spLocks noGrp="1"/>
          </p:cNvSpPr>
          <p:nvPr>
            <p:ph type="body" idx="1"/>
          </p:nvPr>
        </p:nvSpPr>
        <p:spPr>
          <a:xfrm>
            <a:off x="435428" y="1121228"/>
            <a:ext cx="12061371" cy="8378371"/>
          </a:xfrm>
          <a:prstGeom prst="rect">
            <a:avLst/>
          </a:prstGeom>
        </p:spPr>
        <p:txBody>
          <a:bodyPr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3600" b="0" i="0" u="none" strike="noStrike" kern="1200" cap="none" spc="0" normalizeH="0" baseline="0" noProof="0" dirty="0">
                <a:ln>
                  <a:noFill/>
                </a:ln>
                <a:solidFill>
                  <a:srgbClr val="FF3399"/>
                </a:solidFill>
                <a:effectLst/>
                <a:uLnTx/>
                <a:uFillTx/>
                <a:latin typeface="Calibri"/>
                <a:ea typeface="+mn-ea"/>
                <a:cs typeface="+mn-cs"/>
              </a:rPr>
              <a:t>TURNAUSTEN  TAVOITTEET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3600" b="0" i="0" u="none" strike="noStrike" kern="1200" cap="none" spc="0" normalizeH="0" baseline="0" noProof="0" dirty="0">
              <a:ln>
                <a:noFill/>
              </a:ln>
              <a:solidFill>
                <a:sysClr val="window" lastClr="FFFFFF"/>
              </a:solidFill>
              <a:effectLst/>
              <a:uLnTx/>
              <a:uFillTx/>
              <a:latin typeface="Calibri"/>
              <a:ea typeface="+mn-ea"/>
              <a:cs typeface="+mn-cs"/>
            </a:endParaRPr>
          </a:p>
          <a:p>
            <a:pPr marR="0" lvl="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i-FI" sz="3600" b="0" i="0" u="none" strike="noStrike" kern="1200" cap="none" spc="0" normalizeH="0" baseline="0" noProof="0" dirty="0">
                <a:ln>
                  <a:noFill/>
                </a:ln>
                <a:solidFill>
                  <a:sysClr val="window" lastClr="FFFFFF"/>
                </a:solidFill>
                <a:effectLst/>
                <a:uLnTx/>
                <a:uFillTx/>
                <a:latin typeface="Calibri"/>
                <a:ea typeface="+mn-ea"/>
                <a:cs typeface="+mn-cs"/>
              </a:rPr>
              <a:t>Oppia olemaan osa joukkuetta vieraassa ympäristössä</a:t>
            </a:r>
            <a:br>
              <a:rPr kumimoji="0" lang="fi-FI" sz="3600" b="0" i="0" u="none" strike="noStrike" kern="1200" cap="none" spc="0" normalizeH="0" baseline="0" noProof="0" dirty="0">
                <a:ln>
                  <a:noFill/>
                </a:ln>
                <a:solidFill>
                  <a:sysClr val="window" lastClr="FFFFFF"/>
                </a:solidFill>
                <a:effectLst/>
                <a:uLnTx/>
                <a:uFillTx/>
                <a:latin typeface="Calibri"/>
                <a:ea typeface="+mn-ea"/>
                <a:cs typeface="+mn-cs"/>
              </a:rPr>
            </a:br>
            <a:endParaRPr kumimoji="0" lang="fi-FI" sz="3600" b="0" i="0" u="none" strike="noStrike" kern="1200" cap="none" spc="0" normalizeH="0" baseline="0" noProof="0" dirty="0">
              <a:ln>
                <a:noFill/>
              </a:ln>
              <a:solidFill>
                <a:sysClr val="window" lastClr="FFFFFF"/>
              </a:solidFill>
              <a:effectLst/>
              <a:uLnTx/>
              <a:uFillTx/>
              <a:latin typeface="Calibri"/>
              <a:ea typeface="+mn-ea"/>
              <a:cs typeface="+mn-cs"/>
            </a:endParaRPr>
          </a:p>
          <a:p>
            <a:pPr marR="0" lvl="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i-FI" sz="3600" b="0" i="0" u="none" strike="noStrike" kern="1200" cap="none" spc="0" normalizeH="0" baseline="0" noProof="0" dirty="0">
                <a:ln>
                  <a:noFill/>
                </a:ln>
                <a:solidFill>
                  <a:sysClr val="window" lastClr="FFFFFF"/>
                </a:solidFill>
                <a:effectLst/>
                <a:uLnTx/>
                <a:uFillTx/>
                <a:latin typeface="Calibri"/>
                <a:ea typeface="+mn-ea"/>
                <a:cs typeface="+mn-cs"/>
              </a:rPr>
              <a:t>Näyttää omaa osaamistaan osana toimivaa yhteisöä</a:t>
            </a:r>
            <a:br>
              <a:rPr kumimoji="0" lang="fi-FI" sz="3600" b="0" i="0" u="none" strike="noStrike" kern="1200" cap="none" spc="0" normalizeH="0" baseline="0" noProof="0" dirty="0">
                <a:ln>
                  <a:noFill/>
                </a:ln>
                <a:solidFill>
                  <a:sysClr val="window" lastClr="FFFFFF"/>
                </a:solidFill>
                <a:effectLst/>
                <a:uLnTx/>
                <a:uFillTx/>
                <a:latin typeface="Calibri"/>
                <a:ea typeface="+mn-ea"/>
                <a:cs typeface="+mn-cs"/>
              </a:rPr>
            </a:br>
            <a:endParaRPr kumimoji="0" lang="fi-FI" sz="3600" b="0" i="0" u="none" strike="noStrike" kern="1200" cap="none" spc="0" normalizeH="0" baseline="0" noProof="0" dirty="0">
              <a:ln>
                <a:noFill/>
              </a:ln>
              <a:solidFill>
                <a:sysClr val="window" lastClr="FFFFFF"/>
              </a:solidFill>
              <a:effectLst/>
              <a:uLnTx/>
              <a:uFillTx/>
              <a:latin typeface="Calibri"/>
              <a:ea typeface="+mn-ea"/>
              <a:cs typeface="+mn-cs"/>
            </a:endParaRPr>
          </a:p>
          <a:p>
            <a:pPr marR="0" lvl="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i-FI" sz="3600" b="0" i="0" u="none" strike="noStrike" kern="1200" cap="none" spc="0" normalizeH="0" baseline="0" noProof="0" dirty="0">
                <a:ln>
                  <a:noFill/>
                </a:ln>
                <a:solidFill>
                  <a:sysClr val="window" lastClr="FFFFFF"/>
                </a:solidFill>
                <a:effectLst/>
                <a:uLnTx/>
                <a:uFillTx/>
                <a:latin typeface="Calibri"/>
                <a:ea typeface="+mn-ea"/>
                <a:cs typeface="+mn-cs"/>
              </a:rPr>
              <a:t>Sitoutua yhteiseen toimintaan ja toiminnan tavoitteisiin</a:t>
            </a:r>
            <a:br>
              <a:rPr kumimoji="0" lang="fi-FI" sz="3600" b="0" i="0" u="none" strike="noStrike" kern="1200" cap="none" spc="0" normalizeH="0" baseline="0" noProof="0" dirty="0">
                <a:ln>
                  <a:noFill/>
                </a:ln>
                <a:solidFill>
                  <a:sysClr val="window" lastClr="FFFFFF"/>
                </a:solidFill>
                <a:effectLst/>
                <a:uLnTx/>
                <a:uFillTx/>
                <a:latin typeface="Calibri"/>
                <a:ea typeface="+mn-ea"/>
                <a:cs typeface="+mn-cs"/>
              </a:rPr>
            </a:br>
            <a:endParaRPr kumimoji="0" lang="fi-FI" sz="3600" b="0" i="0" u="none" strike="noStrike" kern="1200" cap="none" spc="0" normalizeH="0" baseline="0" noProof="0" dirty="0">
              <a:ln>
                <a:noFill/>
              </a:ln>
              <a:solidFill>
                <a:sysClr val="window" lastClr="FFFFFF"/>
              </a:solidFill>
              <a:effectLst/>
              <a:uLnTx/>
              <a:uFillTx/>
              <a:latin typeface="Calibri"/>
              <a:ea typeface="+mn-ea"/>
              <a:cs typeface="+mn-cs"/>
            </a:endParaRPr>
          </a:p>
          <a:p>
            <a:pPr marR="0" lvl="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i-FI" sz="3600" b="0" i="0" u="none" strike="noStrike" kern="1200" cap="none" spc="0" normalizeH="0" baseline="0" noProof="0" dirty="0">
                <a:ln>
                  <a:noFill/>
                </a:ln>
                <a:solidFill>
                  <a:sysClr val="window" lastClr="FFFFFF"/>
                </a:solidFill>
                <a:effectLst/>
                <a:uLnTx/>
                <a:uFillTx/>
                <a:latin typeface="Calibri"/>
                <a:ea typeface="+mn-ea"/>
                <a:cs typeface="+mn-cs"/>
              </a:rPr>
              <a:t>Yrittää, onnistua, voittaa! </a:t>
            </a:r>
            <a:br>
              <a:rPr kumimoji="0" lang="fi-FI" sz="3600" b="0" i="0" u="none" strike="noStrike" kern="1200" cap="none" spc="0" normalizeH="0" baseline="0" noProof="0" dirty="0">
                <a:ln>
                  <a:noFill/>
                </a:ln>
                <a:solidFill>
                  <a:sysClr val="window" lastClr="FFFFFF"/>
                </a:solidFill>
                <a:effectLst/>
                <a:uLnTx/>
                <a:uFillTx/>
                <a:latin typeface="Calibri"/>
                <a:ea typeface="+mn-ea"/>
                <a:cs typeface="+mn-cs"/>
              </a:rPr>
            </a:br>
            <a:endParaRPr kumimoji="0" lang="fi-FI" sz="3600" b="0" i="0" u="none" strike="noStrike" kern="1200" cap="none" spc="0" normalizeH="0" baseline="0" noProof="0" dirty="0">
              <a:ln>
                <a:noFill/>
              </a:ln>
              <a:solidFill>
                <a:sysClr val="window" lastClr="FFFFFF"/>
              </a:solidFill>
              <a:effectLst/>
              <a:uLnTx/>
              <a:uFillTx/>
              <a:latin typeface="Calibri"/>
              <a:ea typeface="+mn-ea"/>
              <a:cs typeface="+mn-cs"/>
            </a:endParaRPr>
          </a:p>
          <a:p>
            <a:pPr marR="0" lvl="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i-FI" sz="3600" b="0" i="0" u="none" strike="noStrike" kern="1200" cap="none" spc="0" normalizeH="0" baseline="0" noProof="0" dirty="0">
                <a:ln>
                  <a:noFill/>
                </a:ln>
                <a:solidFill>
                  <a:sysClr val="window" lastClr="FFFFFF"/>
                </a:solidFill>
                <a:effectLst/>
                <a:uLnTx/>
                <a:uFillTx/>
                <a:latin typeface="Calibri"/>
                <a:ea typeface="+mn-ea"/>
                <a:cs typeface="+mn-cs"/>
              </a:rPr>
              <a:t>Nauttia! Yhdessä!</a:t>
            </a:r>
          </a:p>
          <a:p>
            <a:pPr marL="0" indent="0">
              <a:lnSpc>
                <a:spcPct val="107000"/>
              </a:lnSpc>
              <a:spcAft>
                <a:spcPts val="800"/>
              </a:spcAft>
              <a:buNone/>
            </a:pPr>
            <a:endParaRPr lang="fi-FI"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defRPr>
                <a:latin typeface="Work Sans Regular"/>
                <a:ea typeface="Work Sans Regular"/>
                <a:cs typeface="Work Sans Regular"/>
                <a:sym typeface="Work Sans Regular"/>
              </a:defRPr>
            </a:pPr>
            <a:br>
              <a:rPr lang="fi-FI" sz="3600" b="1" u="sng" dirty="0"/>
            </a:br>
            <a:br>
              <a:rPr lang="fi-FI" sz="3600" b="1" u="sng" dirty="0"/>
            </a:br>
            <a:endParaRPr lang="fi-FI" sz="3600" dirty="0"/>
          </a:p>
        </p:txBody>
      </p:sp>
    </p:spTree>
    <p:extLst>
      <p:ext uri="{BB962C8B-B14F-4D97-AF65-F5344CB8AC3E}">
        <p14:creationId xmlns:p14="http://schemas.microsoft.com/office/powerpoint/2010/main" val="246437157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p:nvPr>
        </p:nvSpPr>
        <p:spPr>
          <a:xfrm>
            <a:off x="952500" y="254000"/>
            <a:ext cx="11099800" cy="762000"/>
          </a:xfrm>
          <a:prstGeom prst="rect">
            <a:avLst/>
          </a:prstGeom>
        </p:spPr>
        <p:txBody>
          <a:bodyPr>
            <a:noAutofit/>
          </a:bodyPr>
          <a:lstStyle>
            <a:lvl1pPr>
              <a:defRPr spc="239">
                <a:latin typeface="Bebas Neue"/>
                <a:ea typeface="Bebas Neue"/>
                <a:cs typeface="Bebas Neue"/>
                <a:sym typeface="Bebas Neue"/>
              </a:defRPr>
            </a:lvl1pPr>
          </a:lstStyle>
          <a:p>
            <a:r>
              <a:rPr lang="fi-FI" sz="5400" dirty="0"/>
              <a:t>FC Lahti United U12 ( 2011 )</a:t>
            </a:r>
            <a:endParaRPr sz="5400" dirty="0"/>
          </a:p>
        </p:txBody>
      </p:sp>
      <p:pic>
        <p:nvPicPr>
          <p:cNvPr id="142" name="pasted-image.pdf"/>
          <p:cNvPicPr>
            <a:picLocks noChangeAspect="1"/>
          </p:cNvPicPr>
          <p:nvPr/>
        </p:nvPicPr>
        <p:blipFill>
          <a:blip r:embed="rId2"/>
          <a:stretch>
            <a:fillRect/>
          </a:stretch>
        </p:blipFill>
        <p:spPr>
          <a:xfrm>
            <a:off x="12320239" y="9138738"/>
            <a:ext cx="399572" cy="346034"/>
          </a:xfrm>
          <a:prstGeom prst="rect">
            <a:avLst/>
          </a:prstGeom>
          <a:ln w="12700">
            <a:miter lim="400000"/>
          </a:ln>
        </p:spPr>
      </p:pic>
      <p:sp>
        <p:nvSpPr>
          <p:cNvPr id="7" name="Shape 141">
            <a:extLst>
              <a:ext uri="{FF2B5EF4-FFF2-40B4-BE49-F238E27FC236}">
                <a16:creationId xmlns:a16="http://schemas.microsoft.com/office/drawing/2014/main" id="{D02459A7-30D7-4389-AE22-10ECBFA9CE82}"/>
              </a:ext>
            </a:extLst>
          </p:cNvPr>
          <p:cNvSpPr>
            <a:spLocks noGrp="1"/>
          </p:cNvSpPr>
          <p:nvPr>
            <p:ph type="body" idx="1"/>
          </p:nvPr>
        </p:nvSpPr>
        <p:spPr>
          <a:xfrm>
            <a:off x="0" y="1121228"/>
            <a:ext cx="13004800" cy="8378371"/>
          </a:xfrm>
          <a:prstGeom prst="rect">
            <a:avLst/>
          </a:prstGeom>
        </p:spPr>
        <p:txBody>
          <a:bodyPr anchor="t">
            <a:noAutofit/>
          </a:bodyPr>
          <a:lstStyle/>
          <a:p>
            <a:pPr marL="0" indent="0" algn="ctr">
              <a:buNone/>
              <a:defRPr>
                <a:latin typeface="Work Sans Regular"/>
                <a:ea typeface="Work Sans Regular"/>
                <a:cs typeface="Work Sans Regular"/>
                <a:sym typeface="Work Sans Regular"/>
              </a:defRPr>
            </a:pPr>
            <a:r>
              <a:rPr lang="fi-FI" sz="3200" b="1" u="sng" dirty="0"/>
              <a:t>Turnaukset:</a:t>
            </a:r>
            <a:br>
              <a:rPr lang="fi-FI" sz="3200" b="1" u="sng" dirty="0"/>
            </a:br>
            <a:r>
              <a:rPr lang="fi-FI" sz="3200" b="1" u="sng" dirty="0"/>
              <a:t>AUKI</a:t>
            </a:r>
            <a:endParaRPr lang="fi-FI" sz="3200" dirty="0"/>
          </a:p>
          <a:p>
            <a:pPr marL="0" indent="0" algn="ctr">
              <a:buNone/>
              <a:defRPr>
                <a:latin typeface="Work Sans Regular"/>
                <a:ea typeface="Work Sans Regular"/>
                <a:cs typeface="Work Sans Regular"/>
                <a:sym typeface="Work Sans Regular"/>
              </a:defRPr>
            </a:pPr>
            <a:r>
              <a:rPr lang="fi-FI" sz="3200" b="1" u="sng" dirty="0"/>
              <a:t>Pelitapahtumat:</a:t>
            </a:r>
            <a:br>
              <a:rPr lang="fi-FI" sz="3200" b="1" u="sng" dirty="0"/>
            </a:br>
            <a:r>
              <a:rPr lang="fi-FI" sz="3200" dirty="0"/>
              <a:t>Keskinäisiä pelitapahtumia vuosisuunnitelman mukaan. Toimii pelaajatarkkailuna</a:t>
            </a:r>
            <a:br>
              <a:rPr lang="fi-FI" sz="3200" b="1" u="sng" dirty="0"/>
            </a:br>
            <a:br>
              <a:rPr lang="fi-FI" sz="2400" b="1" u="sng" dirty="0"/>
            </a:br>
            <a:r>
              <a:rPr lang="fi-FI" sz="3200" b="1" u="sng" dirty="0"/>
              <a:t>Pikkuhuuhkajat:</a:t>
            </a:r>
            <a:br>
              <a:rPr lang="fi-FI" sz="3200" b="1" u="sng" dirty="0"/>
            </a:br>
            <a:r>
              <a:rPr lang="fi-FI" sz="3200" dirty="0"/>
              <a:t>Tapahtumia 3 -4 vuodessa. Toimii pelaajatarkkailuna</a:t>
            </a:r>
            <a:endParaRPr lang="fi-FI" sz="3200" b="1" u="sng" dirty="0"/>
          </a:p>
          <a:p>
            <a:pPr marL="0" indent="0" algn="ctr">
              <a:buNone/>
              <a:defRPr>
                <a:latin typeface="Work Sans Regular"/>
                <a:ea typeface="Work Sans Regular"/>
                <a:cs typeface="Work Sans Regular"/>
                <a:sym typeface="Work Sans Regular"/>
              </a:defRPr>
            </a:pPr>
            <a:r>
              <a:rPr lang="fi-FI" sz="3200" b="1" u="sng" dirty="0"/>
              <a:t>Valmennuskoulutus:</a:t>
            </a:r>
            <a:br>
              <a:rPr lang="fi-FI" sz="3200" b="1" u="sng" dirty="0"/>
            </a:br>
            <a:r>
              <a:rPr lang="fi-FI" sz="3200" dirty="0"/>
              <a:t>Pääturnauksen ja pelitapahtumien yhteydessä, vuosisuunnitelman mukaan</a:t>
            </a:r>
            <a:endParaRPr lang="fi-FI" sz="3200" b="1" u="sng" dirty="0"/>
          </a:p>
          <a:p>
            <a:pPr marL="0" indent="0" algn="ctr">
              <a:buNone/>
              <a:defRPr>
                <a:latin typeface="Work Sans Regular"/>
                <a:ea typeface="Work Sans Regular"/>
                <a:cs typeface="Work Sans Regular"/>
                <a:sym typeface="Work Sans Regular"/>
              </a:defRPr>
            </a:pPr>
            <a:r>
              <a:rPr lang="fi-FI" sz="3200" b="1" u="sng" dirty="0"/>
              <a:t>Valmennus:</a:t>
            </a:r>
            <a:br>
              <a:rPr lang="fi-FI" sz="3200" b="1" u="sng" dirty="0"/>
            </a:br>
            <a:r>
              <a:rPr lang="fi-FI" sz="3200" dirty="0"/>
              <a:t>FC Lahti VOK johtaa valmennustiimiä. 2 valmentajaa United seuroista.</a:t>
            </a:r>
            <a:br>
              <a:rPr lang="fi-FI" sz="2400" b="1" u="sng" dirty="0"/>
            </a:br>
            <a:br>
              <a:rPr lang="fi-FI" sz="2400" b="1" u="sng" dirty="0"/>
            </a:br>
            <a:endParaRPr lang="fi-FI" sz="2400" dirty="0"/>
          </a:p>
        </p:txBody>
      </p:sp>
    </p:spTree>
    <p:extLst>
      <p:ext uri="{BB962C8B-B14F-4D97-AF65-F5344CB8AC3E}">
        <p14:creationId xmlns:p14="http://schemas.microsoft.com/office/powerpoint/2010/main" val="318839955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p:nvPr>
        </p:nvSpPr>
        <p:spPr>
          <a:xfrm>
            <a:off x="952500" y="254000"/>
            <a:ext cx="11099800" cy="762000"/>
          </a:xfrm>
          <a:prstGeom prst="rect">
            <a:avLst/>
          </a:prstGeom>
        </p:spPr>
        <p:txBody>
          <a:bodyPr>
            <a:noAutofit/>
          </a:bodyPr>
          <a:lstStyle>
            <a:lvl1pPr>
              <a:defRPr spc="239">
                <a:latin typeface="Bebas Neue"/>
                <a:ea typeface="Bebas Neue"/>
                <a:cs typeface="Bebas Neue"/>
                <a:sym typeface="Bebas Neue"/>
              </a:defRPr>
            </a:lvl1pPr>
          </a:lstStyle>
          <a:p>
            <a:r>
              <a:rPr lang="fi-FI" sz="5400" dirty="0"/>
              <a:t>FC Lahti United U13 ( 2010 )</a:t>
            </a:r>
            <a:endParaRPr sz="5400" dirty="0"/>
          </a:p>
        </p:txBody>
      </p:sp>
      <p:pic>
        <p:nvPicPr>
          <p:cNvPr id="142" name="pasted-image.pdf"/>
          <p:cNvPicPr>
            <a:picLocks noChangeAspect="1"/>
          </p:cNvPicPr>
          <p:nvPr/>
        </p:nvPicPr>
        <p:blipFill>
          <a:blip r:embed="rId2"/>
          <a:stretch>
            <a:fillRect/>
          </a:stretch>
        </p:blipFill>
        <p:spPr>
          <a:xfrm>
            <a:off x="12320239" y="9138738"/>
            <a:ext cx="399572" cy="346034"/>
          </a:xfrm>
          <a:prstGeom prst="rect">
            <a:avLst/>
          </a:prstGeom>
          <a:ln w="12700">
            <a:miter lim="400000"/>
          </a:ln>
        </p:spPr>
      </p:pic>
      <p:sp>
        <p:nvSpPr>
          <p:cNvPr id="7" name="Shape 141">
            <a:extLst>
              <a:ext uri="{FF2B5EF4-FFF2-40B4-BE49-F238E27FC236}">
                <a16:creationId xmlns:a16="http://schemas.microsoft.com/office/drawing/2014/main" id="{D02459A7-30D7-4389-AE22-10ECBFA9CE82}"/>
              </a:ext>
            </a:extLst>
          </p:cNvPr>
          <p:cNvSpPr>
            <a:spLocks noGrp="1"/>
          </p:cNvSpPr>
          <p:nvPr>
            <p:ph type="body" idx="1"/>
          </p:nvPr>
        </p:nvSpPr>
        <p:spPr>
          <a:xfrm>
            <a:off x="0" y="1121228"/>
            <a:ext cx="13004800" cy="8378371"/>
          </a:xfrm>
          <a:prstGeom prst="rect">
            <a:avLst/>
          </a:prstGeom>
        </p:spPr>
        <p:txBody>
          <a:bodyPr anchor="t">
            <a:noAutofit/>
          </a:bodyPr>
          <a:lstStyle/>
          <a:p>
            <a:pPr marL="0" indent="0" algn="ctr">
              <a:buNone/>
              <a:defRPr>
                <a:latin typeface="Work Sans Regular"/>
                <a:ea typeface="Work Sans Regular"/>
                <a:cs typeface="Work Sans Regular"/>
                <a:sym typeface="Work Sans Regular"/>
              </a:defRPr>
            </a:pPr>
            <a:r>
              <a:rPr lang="fi-FI" sz="3200" b="1" u="sng" dirty="0"/>
              <a:t>Turnaukset:</a:t>
            </a:r>
            <a:br>
              <a:rPr lang="fi-FI" sz="3200" b="1" u="sng" dirty="0"/>
            </a:br>
            <a:r>
              <a:rPr lang="fi-FI" sz="3200" u="sng" dirty="0"/>
              <a:t>CARNAVAL CUP, BARCELONA 16 – 20.2.2022</a:t>
            </a:r>
          </a:p>
          <a:p>
            <a:pPr marL="0" indent="0" algn="ctr">
              <a:buNone/>
              <a:defRPr>
                <a:latin typeface="Work Sans Regular"/>
                <a:ea typeface="Work Sans Regular"/>
                <a:cs typeface="Work Sans Regular"/>
                <a:sym typeface="Work Sans Regular"/>
              </a:defRPr>
            </a:pPr>
            <a:r>
              <a:rPr lang="fi-FI" sz="3200" b="1" u="sng" dirty="0"/>
              <a:t>Pelitapahtumat:</a:t>
            </a:r>
            <a:br>
              <a:rPr lang="fi-FI" sz="3200" b="1" u="sng" dirty="0"/>
            </a:br>
            <a:r>
              <a:rPr lang="fi-FI" sz="3200" dirty="0"/>
              <a:t>Keskinäisiä pelitapahtumia vuosisuunnitelman mukaan. Toimii pelaajatarkkailuna</a:t>
            </a:r>
            <a:br>
              <a:rPr lang="fi-FI" sz="3200" b="1" u="sng" dirty="0"/>
            </a:br>
            <a:br>
              <a:rPr lang="fi-FI" sz="2400" b="1" u="sng" dirty="0"/>
            </a:br>
            <a:r>
              <a:rPr lang="fi-FI" sz="3200" b="1" u="sng" dirty="0"/>
              <a:t>Huuhkajat:</a:t>
            </a:r>
            <a:br>
              <a:rPr lang="fi-FI" sz="3200" b="1" u="sng" dirty="0"/>
            </a:br>
            <a:r>
              <a:rPr lang="fi-FI" sz="3200" dirty="0"/>
              <a:t>Tapahtumia 3 -4 vuodessa. Toimii pelaajatarkkailuna</a:t>
            </a:r>
            <a:endParaRPr lang="fi-FI" sz="3200" b="1" u="sng" dirty="0"/>
          </a:p>
          <a:p>
            <a:pPr marL="0" indent="0" algn="ctr">
              <a:buNone/>
              <a:defRPr>
                <a:latin typeface="Work Sans Regular"/>
                <a:ea typeface="Work Sans Regular"/>
                <a:cs typeface="Work Sans Regular"/>
                <a:sym typeface="Work Sans Regular"/>
              </a:defRPr>
            </a:pPr>
            <a:r>
              <a:rPr lang="fi-FI" sz="3200" b="1" u="sng" dirty="0"/>
              <a:t>Valmennuskoulutus:</a:t>
            </a:r>
            <a:br>
              <a:rPr lang="fi-FI" sz="3200" b="1" u="sng" dirty="0"/>
            </a:br>
            <a:r>
              <a:rPr lang="fi-FI" sz="3200" dirty="0"/>
              <a:t>Pääturnauksen ja pelitapahtumien yhteydessä, vuosisuunnitelman mukaan</a:t>
            </a:r>
            <a:endParaRPr lang="fi-FI" sz="3200" b="1" u="sng" dirty="0"/>
          </a:p>
          <a:p>
            <a:pPr marL="0" indent="0" algn="ctr">
              <a:buNone/>
              <a:defRPr>
                <a:latin typeface="Work Sans Regular"/>
                <a:ea typeface="Work Sans Regular"/>
                <a:cs typeface="Work Sans Regular"/>
                <a:sym typeface="Work Sans Regular"/>
              </a:defRPr>
            </a:pPr>
            <a:r>
              <a:rPr lang="fi-FI" sz="3200" b="1" u="sng" dirty="0"/>
              <a:t>Valmennus:</a:t>
            </a:r>
            <a:br>
              <a:rPr lang="fi-FI" sz="3200" b="1" u="sng" dirty="0"/>
            </a:br>
            <a:r>
              <a:rPr lang="fi-FI" sz="3200" dirty="0"/>
              <a:t>FC Lahti VOK johtaa valmennustiimiä. 2 valmentajaa United seuroista.</a:t>
            </a:r>
            <a:br>
              <a:rPr lang="fi-FI" sz="2400" b="1" u="sng" dirty="0"/>
            </a:br>
            <a:br>
              <a:rPr lang="fi-FI" sz="2400" b="1" u="sng" dirty="0"/>
            </a:br>
            <a:endParaRPr lang="fi-FI" sz="2400" dirty="0"/>
          </a:p>
        </p:txBody>
      </p:sp>
    </p:spTree>
    <p:extLst>
      <p:ext uri="{BB962C8B-B14F-4D97-AF65-F5344CB8AC3E}">
        <p14:creationId xmlns:p14="http://schemas.microsoft.com/office/powerpoint/2010/main" val="1815696895"/>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3.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Black">
  <a:themeElements>
    <a:clrScheme name="Black">
      <a:dk1>
        <a:srgbClr val="000000"/>
      </a:dk1>
      <a:lt1>
        <a:srgbClr val="FFFFFF"/>
      </a:lt1>
      <a:dk2>
        <a:srgbClr val="53585F"/>
      </a:dk2>
      <a:lt2>
        <a:srgbClr val="DCDEE0"/>
      </a:lt2>
      <a:accent1>
        <a:srgbClr val="0065C1"/>
      </a:accent1>
      <a:accent2>
        <a:srgbClr val="00A6AC"/>
      </a:accent2>
      <a:accent3>
        <a:srgbClr val="308B16"/>
      </a:accent3>
      <a:accent4>
        <a:srgbClr val="BC8027"/>
      </a:accent4>
      <a:accent5>
        <a:srgbClr val="971817"/>
      </a:accent5>
      <a:accent6>
        <a:srgbClr val="5747C1"/>
      </a:accent6>
      <a:hlink>
        <a:srgbClr val="0000FF"/>
      </a:hlink>
      <a:folHlink>
        <a:srgbClr val="FF00FF"/>
      </a:folHlink>
    </a:clrScheme>
    <a:fontScheme name="Black">
      <a:majorFont>
        <a:latin typeface="Helvetica Light"/>
        <a:ea typeface="Helvetica Light"/>
        <a:cs typeface="Helvetica Light"/>
      </a:majorFont>
      <a:minorFont>
        <a:latin typeface="Helvetica Light"/>
        <a:ea typeface="Helvetica Light"/>
        <a:cs typeface="Helvetica Light"/>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lack">
  <a:themeElements>
    <a:clrScheme name="Black">
      <a:dk1>
        <a:srgbClr val="000000"/>
      </a:dk1>
      <a:lt1>
        <a:srgbClr val="FFFFFF"/>
      </a:lt1>
      <a:dk2>
        <a:srgbClr val="53585F"/>
      </a:dk2>
      <a:lt2>
        <a:srgbClr val="DCDEE0"/>
      </a:lt2>
      <a:accent1>
        <a:srgbClr val="0065C1"/>
      </a:accent1>
      <a:accent2>
        <a:srgbClr val="00A6AC"/>
      </a:accent2>
      <a:accent3>
        <a:srgbClr val="308B16"/>
      </a:accent3>
      <a:accent4>
        <a:srgbClr val="BC8027"/>
      </a:accent4>
      <a:accent5>
        <a:srgbClr val="971817"/>
      </a:accent5>
      <a:accent6>
        <a:srgbClr val="5747C1"/>
      </a:accent6>
      <a:hlink>
        <a:srgbClr val="0000FF"/>
      </a:hlink>
      <a:folHlink>
        <a:srgbClr val="FF00FF"/>
      </a:folHlink>
    </a:clrScheme>
    <a:fontScheme name="Black">
      <a:majorFont>
        <a:latin typeface="Helvetica Light"/>
        <a:ea typeface="Helvetica Light"/>
        <a:cs typeface="Helvetica Light"/>
      </a:majorFont>
      <a:minorFont>
        <a:latin typeface="Helvetica Light"/>
        <a:ea typeface="Helvetica Light"/>
        <a:cs typeface="Helvetica Light"/>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6894</TotalTime>
  <Words>871</Words>
  <Application>Microsoft Office PowerPoint</Application>
  <PresentationFormat>Mukautettu</PresentationFormat>
  <Paragraphs>95</Paragraphs>
  <Slides>13</Slides>
  <Notes>1</Notes>
  <HiddenSlides>0</HiddenSlides>
  <MMClips>0</MMClips>
  <ScaleCrop>false</ScaleCrop>
  <HeadingPairs>
    <vt:vector size="6" baseType="variant">
      <vt:variant>
        <vt:lpstr>Käytetyt fontit</vt:lpstr>
      </vt:variant>
      <vt:variant>
        <vt:i4>8</vt:i4>
      </vt:variant>
      <vt:variant>
        <vt:lpstr>Teema</vt:lpstr>
      </vt:variant>
      <vt:variant>
        <vt:i4>2</vt:i4>
      </vt:variant>
      <vt:variant>
        <vt:lpstr>Dian otsikot</vt:lpstr>
      </vt:variant>
      <vt:variant>
        <vt:i4>13</vt:i4>
      </vt:variant>
    </vt:vector>
  </HeadingPairs>
  <TitlesOfParts>
    <vt:vector size="23" baseType="lpstr">
      <vt:lpstr>Arial</vt:lpstr>
      <vt:lpstr>Bebas Neue</vt:lpstr>
      <vt:lpstr>Calibri</vt:lpstr>
      <vt:lpstr>Helvetica Light</vt:lpstr>
      <vt:lpstr>Helvetica Neue</vt:lpstr>
      <vt:lpstr>Wingdings</vt:lpstr>
      <vt:lpstr>Work Sans</vt:lpstr>
      <vt:lpstr>Work Sans Regular</vt:lpstr>
      <vt:lpstr>Black</vt:lpstr>
      <vt:lpstr>Simple Light</vt:lpstr>
      <vt:lpstr>FC Lahti United</vt:lpstr>
      <vt:lpstr>FC Lahti United arvot</vt:lpstr>
      <vt:lpstr>FC Lahti United</vt:lpstr>
      <vt:lpstr>FC Lahti United toiminnan tavoite</vt:lpstr>
      <vt:lpstr>FC Lahti United toiminta U12 – U15</vt:lpstr>
      <vt:lpstr>FC Lahti United toiminta U17</vt:lpstr>
      <vt:lpstr>FC Lahti United turnaukset</vt:lpstr>
      <vt:lpstr>FC Lahti United U12 ( 2011 )</vt:lpstr>
      <vt:lpstr>FC Lahti United U13 ( 2010 )</vt:lpstr>
      <vt:lpstr>FC Lahti United U14 ja U15 ( 2009 ja 2008 )</vt:lpstr>
      <vt:lpstr>FC Lahti United U17 ( 2007 - 2006 )</vt:lpstr>
      <vt:lpstr> </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Mika Sandberg</dc:creator>
  <cp:lastModifiedBy>Mika Sandberg</cp:lastModifiedBy>
  <cp:revision>31</cp:revision>
  <dcterms:modified xsi:type="dcterms:W3CDTF">2023-01-17T06:55:28Z</dcterms:modified>
</cp:coreProperties>
</file>